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 id="2147483895" r:id="rId2"/>
    <p:sldMasterId id="2147483909" r:id="rId3"/>
  </p:sldMasterIdLst>
  <p:notesMasterIdLst>
    <p:notesMasterId r:id="rId46"/>
  </p:notesMasterIdLst>
  <p:handoutMasterIdLst>
    <p:handoutMasterId r:id="rId47"/>
  </p:handoutMasterIdLst>
  <p:sldIdLst>
    <p:sldId id="256" r:id="rId4"/>
    <p:sldId id="301" r:id="rId5"/>
    <p:sldId id="381" r:id="rId6"/>
    <p:sldId id="267" r:id="rId7"/>
    <p:sldId id="284" r:id="rId8"/>
    <p:sldId id="257" r:id="rId9"/>
    <p:sldId id="258" r:id="rId10"/>
    <p:sldId id="259" r:id="rId11"/>
    <p:sldId id="260" r:id="rId12"/>
    <p:sldId id="261" r:id="rId13"/>
    <p:sldId id="262" r:id="rId14"/>
    <p:sldId id="264" r:id="rId15"/>
    <p:sldId id="265" r:id="rId16"/>
    <p:sldId id="266" r:id="rId17"/>
    <p:sldId id="268" r:id="rId18"/>
    <p:sldId id="269" r:id="rId19"/>
    <p:sldId id="270" r:id="rId20"/>
    <p:sldId id="271" r:id="rId21"/>
    <p:sldId id="272" r:id="rId22"/>
    <p:sldId id="298" r:id="rId23"/>
    <p:sldId id="275" r:id="rId24"/>
    <p:sldId id="274" r:id="rId25"/>
    <p:sldId id="277" r:id="rId26"/>
    <p:sldId id="278" r:id="rId27"/>
    <p:sldId id="279" r:id="rId28"/>
    <p:sldId id="280" r:id="rId29"/>
    <p:sldId id="281" r:id="rId30"/>
    <p:sldId id="382" r:id="rId31"/>
    <p:sldId id="286" r:id="rId32"/>
    <p:sldId id="287" r:id="rId33"/>
    <p:sldId id="292" r:id="rId34"/>
    <p:sldId id="293" r:id="rId35"/>
    <p:sldId id="291" r:id="rId36"/>
    <p:sldId id="295" r:id="rId37"/>
    <p:sldId id="296" r:id="rId38"/>
    <p:sldId id="297" r:id="rId39"/>
    <p:sldId id="299" r:id="rId40"/>
    <p:sldId id="302" r:id="rId41"/>
    <p:sldId id="303" r:id="rId42"/>
    <p:sldId id="304" r:id="rId43"/>
    <p:sldId id="283" r:id="rId44"/>
    <p:sldId id="285" r:id="rId45"/>
  </p:sldIdLst>
  <p:sldSz cx="12188825" cy="6858000"/>
  <p:notesSz cx="7026275" cy="9312275"/>
  <p:custDataLst>
    <p:tags r:id="rId48"/>
  </p:custDataLst>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120" algn="ctr" rtl="0" fontAlgn="base">
      <a:spcBef>
        <a:spcPct val="0"/>
      </a:spcBef>
      <a:spcAft>
        <a:spcPct val="0"/>
      </a:spcAft>
      <a:defRPr sz="2400" kern="1200">
        <a:solidFill>
          <a:schemeClr val="tx1"/>
        </a:solidFill>
        <a:latin typeface="Times New Roman" pitchFamily="18" charset="0"/>
        <a:ea typeface="+mn-ea"/>
        <a:cs typeface="+mn-cs"/>
      </a:defRPr>
    </a:lvl2pPr>
    <a:lvl3pPr marL="914240" algn="ctr" rtl="0" fontAlgn="base">
      <a:spcBef>
        <a:spcPct val="0"/>
      </a:spcBef>
      <a:spcAft>
        <a:spcPct val="0"/>
      </a:spcAft>
      <a:defRPr sz="2400" kern="1200">
        <a:solidFill>
          <a:schemeClr val="tx1"/>
        </a:solidFill>
        <a:latin typeface="Times New Roman" pitchFamily="18" charset="0"/>
        <a:ea typeface="+mn-ea"/>
        <a:cs typeface="+mn-cs"/>
      </a:defRPr>
    </a:lvl3pPr>
    <a:lvl4pPr marL="1371360" algn="ctr" rtl="0" fontAlgn="base">
      <a:spcBef>
        <a:spcPct val="0"/>
      </a:spcBef>
      <a:spcAft>
        <a:spcPct val="0"/>
      </a:spcAft>
      <a:defRPr sz="2400" kern="1200">
        <a:solidFill>
          <a:schemeClr val="tx1"/>
        </a:solidFill>
        <a:latin typeface="Times New Roman" pitchFamily="18" charset="0"/>
        <a:ea typeface="+mn-ea"/>
        <a:cs typeface="+mn-cs"/>
      </a:defRPr>
    </a:lvl4pPr>
    <a:lvl5pPr marL="1828480" algn="ctr" rtl="0" fontAlgn="base">
      <a:spcBef>
        <a:spcPct val="0"/>
      </a:spcBef>
      <a:spcAft>
        <a:spcPct val="0"/>
      </a:spcAft>
      <a:defRPr sz="2400" kern="1200">
        <a:solidFill>
          <a:schemeClr val="tx1"/>
        </a:solidFill>
        <a:latin typeface="Times New Roman" pitchFamily="18" charset="0"/>
        <a:ea typeface="+mn-ea"/>
        <a:cs typeface="+mn-cs"/>
      </a:defRPr>
    </a:lvl5pPr>
    <a:lvl6pPr marL="2285600" algn="l" defTabSz="914240" rtl="0" eaLnBrk="1" latinLnBrk="0" hangingPunct="1">
      <a:defRPr sz="2400" kern="1200">
        <a:solidFill>
          <a:schemeClr val="tx1"/>
        </a:solidFill>
        <a:latin typeface="Times New Roman" pitchFamily="18" charset="0"/>
        <a:ea typeface="+mn-ea"/>
        <a:cs typeface="+mn-cs"/>
      </a:defRPr>
    </a:lvl6pPr>
    <a:lvl7pPr marL="2742720" algn="l" defTabSz="914240" rtl="0" eaLnBrk="1" latinLnBrk="0" hangingPunct="1">
      <a:defRPr sz="2400" kern="1200">
        <a:solidFill>
          <a:schemeClr val="tx1"/>
        </a:solidFill>
        <a:latin typeface="Times New Roman" pitchFamily="18" charset="0"/>
        <a:ea typeface="+mn-ea"/>
        <a:cs typeface="+mn-cs"/>
      </a:defRPr>
    </a:lvl7pPr>
    <a:lvl8pPr marL="3199840" algn="l" defTabSz="914240" rtl="0" eaLnBrk="1" latinLnBrk="0" hangingPunct="1">
      <a:defRPr sz="2400" kern="1200">
        <a:solidFill>
          <a:schemeClr val="tx1"/>
        </a:solidFill>
        <a:latin typeface="Times New Roman" pitchFamily="18" charset="0"/>
        <a:ea typeface="+mn-ea"/>
        <a:cs typeface="+mn-cs"/>
      </a:defRPr>
    </a:lvl8pPr>
    <a:lvl9pPr marL="3656960" algn="l" defTabSz="91424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7727AFCF-ABB6-C147-A7FE-FAC71282AD0A}">
          <p14:sldIdLst>
            <p14:sldId id="256"/>
            <p14:sldId id="301"/>
            <p14:sldId id="381"/>
            <p14:sldId id="267"/>
          </p14:sldIdLst>
        </p14:section>
        <p14:section name="Order Of Execution" id="{C1A78E3A-7A52-B349-AB69-684810A5C3F3}">
          <p14:sldIdLst>
            <p14:sldId id="284"/>
            <p14:sldId id="257"/>
            <p14:sldId id="258"/>
            <p14:sldId id="259"/>
            <p14:sldId id="260"/>
            <p14:sldId id="261"/>
            <p14:sldId id="262"/>
            <p14:sldId id="264"/>
            <p14:sldId id="265"/>
            <p14:sldId id="266"/>
            <p14:sldId id="268"/>
            <p14:sldId id="269"/>
            <p14:sldId id="270"/>
            <p14:sldId id="271"/>
            <p14:sldId id="272"/>
            <p14:sldId id="298"/>
            <p14:sldId id="275"/>
            <p14:sldId id="274"/>
            <p14:sldId id="277"/>
            <p14:sldId id="278"/>
            <p14:sldId id="279"/>
            <p14:sldId id="280"/>
            <p14:sldId id="281"/>
            <p14:sldId id="382"/>
          </p14:sldIdLst>
        </p14:section>
        <p14:section name="Field Updates" id="{C9BCE62E-7F83-DB40-B35C-EDD9EF108C3A}">
          <p14:sldIdLst>
            <p14:sldId id="286"/>
            <p14:sldId id="287"/>
            <p14:sldId id="292"/>
            <p14:sldId id="293"/>
            <p14:sldId id="291"/>
            <p14:sldId id="295"/>
          </p14:sldIdLst>
        </p14:section>
        <p14:section name="Apex Transaction" id="{9896523B-3CFB-1545-BA58-6753EBF1754C}">
          <p14:sldIdLst>
            <p14:sldId id="296"/>
            <p14:sldId id="297"/>
            <p14:sldId id="299"/>
          </p14:sldIdLst>
        </p14:section>
        <p14:section name="Governor Limits" id="{D6A83671-C329-D146-9DAF-48229883B710}">
          <p14:sldIdLst>
            <p14:sldId id="302"/>
            <p14:sldId id="303"/>
          </p14:sldIdLst>
        </p14:section>
        <p14:section name="Q&amp;A" id="{F0D0B882-9C96-EB46-9982-1E904836F9E8}">
          <p14:sldIdLst>
            <p14:sldId id="304"/>
          </p14:sldIdLst>
        </p14:section>
        <p14:section name="Other Slides" id="{DCF7EC14-6D64-6E40-A0F1-BACD46A055CB}">
          <p14:sldIdLst>
            <p14:sldId id="283"/>
            <p14:sldId id="285"/>
          </p14:sldIdLst>
        </p14:section>
      </p14:sectionLst>
    </p:ext>
    <p:ext uri="{EFAFB233-063F-42B5-8137-9DF3F51BA10A}">
      <p15:sldGuideLst xmlns:p15="http://schemas.microsoft.com/office/powerpoint/2012/main">
        <p15:guide id="2" pos="7391" userDrawn="1">
          <p15:clr>
            <a:srgbClr val="F26B43"/>
          </p15:clr>
        </p15:guide>
        <p15:guide id="3" pos="287" userDrawn="1">
          <p15:clr>
            <a:srgbClr val="F26B43"/>
          </p15:clr>
        </p15:guide>
        <p15:guide id="5" orient="horz" pos="864" userDrawn="1">
          <p15:clr>
            <a:srgbClr val="F26B43"/>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murphy" initials="m" lastIdx="1" clrIdx="0"/>
  <p:cmAuthor id="1" name="John Goldie" initials="JRG" lastIdx="2" clrIdx="1"/>
  <p:cmAuthor id="2" name="Microsoft Office User" initials="MOU" lastIdx="4" clrIdx="2"/>
  <p:cmAuthor id="3" name="Andres Perez" initials="AP" lastIdx="154" clrIdx="3">
    <p:extLst>
      <p:ext uri="{19B8F6BF-5375-455C-9EA6-DF929625EA0E}">
        <p15:presenceInfo xmlns:p15="http://schemas.microsoft.com/office/powerpoint/2012/main" userId="Andres Perez" providerId="None"/>
      </p:ext>
    </p:extLst>
  </p:cmAuthor>
  <p:cmAuthor id="4" name="Microsoft Office User" initials="Office" lastIdx="58" clrIdx="4">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50"/>
    <a:srgbClr val="00FF00"/>
    <a:srgbClr val="B0C4DE"/>
    <a:srgbClr val="B8E08C"/>
    <a:srgbClr val="304D39"/>
    <a:srgbClr val="AB7942"/>
    <a:srgbClr val="ADC3E0"/>
    <a:srgbClr val="E00003"/>
    <a:srgbClr val="5A906B"/>
    <a:srgbClr val="FEE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20" autoAdjust="0"/>
    <p:restoredTop sz="83615" autoAdjust="0"/>
  </p:normalViewPr>
  <p:slideViewPr>
    <p:cSldViewPr snapToGrid="0">
      <p:cViewPr varScale="1">
        <p:scale>
          <a:sx n="78" d="100"/>
          <a:sy n="78" d="100"/>
        </p:scale>
        <p:origin x="184" y="200"/>
      </p:cViewPr>
      <p:guideLst>
        <p:guide pos="7391"/>
        <p:guide pos="287"/>
        <p:guide orient="horz" pos="864"/>
      </p:guideLst>
    </p:cSldViewPr>
  </p:slideViewPr>
  <p:outlineViewPr>
    <p:cViewPr>
      <p:scale>
        <a:sx n="33" d="100"/>
        <a:sy n="33" d="100"/>
      </p:scale>
      <p:origin x="0" y="0"/>
    </p:cViewPr>
  </p:outlineViewPr>
  <p:notesTextViewPr>
    <p:cViewPr>
      <p:scale>
        <a:sx n="185" d="100"/>
        <a:sy n="185" d="100"/>
      </p:scale>
      <p:origin x="0" y="0"/>
    </p:cViewPr>
  </p:notesTextViewPr>
  <p:sorterViewPr>
    <p:cViewPr>
      <p:scale>
        <a:sx n="77" d="100"/>
        <a:sy n="77" d="100"/>
      </p:scale>
      <p:origin x="0" y="0"/>
    </p:cViewPr>
  </p:sorterViewPr>
  <p:notesViewPr>
    <p:cSldViewPr snapToGrid="0" showGuides="1">
      <p:cViewPr varScale="1">
        <p:scale>
          <a:sx n="120" d="100"/>
          <a:sy n="120" d="100"/>
        </p:scale>
        <p:origin x="5040" y="184"/>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7.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C4FAA38-A11A-EB48-AA8D-90FF10069322}"/>
              </a:ext>
            </a:extLst>
          </p:cNvPr>
          <p:cNvSpPr>
            <a:spLocks noGrp="1" noChangeArrowheads="1"/>
          </p:cNvSpPr>
          <p:nvPr>
            <p:ph type="hdr" sz="quarter"/>
          </p:nvPr>
        </p:nvSpPr>
        <p:spPr bwMode="black">
          <a:xfrm>
            <a:off x="399393" y="260829"/>
            <a:ext cx="6201104" cy="380302"/>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bg1"/>
                </a:solidFill>
                <a:latin typeface="Arial" pitchFamily="34" charset="0"/>
                <a:cs typeface="Arial" pitchFamily="34" charset="0"/>
              </a:defRPr>
            </a:lvl1pPr>
          </a:lstStyle>
          <a:p>
            <a:pPr algn="l">
              <a:defRPr/>
            </a:pPr>
            <a:r>
              <a:rPr lang="en-US" sz="1200" b="1" dirty="0">
                <a:solidFill>
                  <a:schemeClr val="tx2"/>
                </a:solidFill>
                <a:latin typeface="Salesforce Sans" panose="020B0505020202020203" pitchFamily="34" charset="0"/>
              </a:rPr>
              <a:t>Programming Lightning Web Components</a:t>
            </a:r>
          </a:p>
        </p:txBody>
      </p:sp>
      <p:sp>
        <p:nvSpPr>
          <p:cNvPr id="10" name="Rectangle 2">
            <a:extLst>
              <a:ext uri="{FF2B5EF4-FFF2-40B4-BE49-F238E27FC236}">
                <a16:creationId xmlns:a16="http://schemas.microsoft.com/office/drawing/2014/main" id="{66315BB4-7F40-414F-AD25-3DAEF4435AB9}"/>
              </a:ext>
            </a:extLst>
          </p:cNvPr>
          <p:cNvSpPr txBox="1">
            <a:spLocks noChangeArrowheads="1"/>
          </p:cNvSpPr>
          <p:nvPr/>
        </p:nvSpPr>
        <p:spPr bwMode="black">
          <a:xfrm>
            <a:off x="399393" y="8758505"/>
            <a:ext cx="4036683" cy="380303"/>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defPPr>
              <a:defRPr lang="en-US"/>
            </a:defPPr>
            <a:lvl1pPr algn="ctr" rtl="0" fontAlgn="base">
              <a:lnSpc>
                <a:spcPct val="85000"/>
              </a:lnSpc>
              <a:spcBef>
                <a:spcPct val="0"/>
              </a:spcBef>
              <a:spcAft>
                <a:spcPct val="0"/>
              </a:spcAft>
              <a:defRPr sz="800" b="0" kern="1200">
                <a:solidFill>
                  <a:schemeClr val="bg1"/>
                </a:solidFill>
                <a:latin typeface="Arial" pitchFamily="34" charset="0"/>
                <a:ea typeface="+mn-ea"/>
                <a:cs typeface="Arial" pitchFamily="34" charset="0"/>
              </a:defRPr>
            </a:lvl1pPr>
            <a:lvl2pPr marL="457120" algn="ctr" rtl="0" fontAlgn="base">
              <a:spcBef>
                <a:spcPct val="0"/>
              </a:spcBef>
              <a:spcAft>
                <a:spcPct val="0"/>
              </a:spcAft>
              <a:defRPr sz="2400" kern="1200">
                <a:solidFill>
                  <a:schemeClr val="tx1"/>
                </a:solidFill>
                <a:latin typeface="Times New Roman" pitchFamily="18" charset="0"/>
                <a:ea typeface="+mn-ea"/>
                <a:cs typeface="+mn-cs"/>
              </a:defRPr>
            </a:lvl2pPr>
            <a:lvl3pPr marL="914240" algn="ctr" rtl="0" fontAlgn="base">
              <a:spcBef>
                <a:spcPct val="0"/>
              </a:spcBef>
              <a:spcAft>
                <a:spcPct val="0"/>
              </a:spcAft>
              <a:defRPr sz="2400" kern="1200">
                <a:solidFill>
                  <a:schemeClr val="tx1"/>
                </a:solidFill>
                <a:latin typeface="Times New Roman" pitchFamily="18" charset="0"/>
                <a:ea typeface="+mn-ea"/>
                <a:cs typeface="+mn-cs"/>
              </a:defRPr>
            </a:lvl3pPr>
            <a:lvl4pPr marL="1371360" algn="ctr" rtl="0" fontAlgn="base">
              <a:spcBef>
                <a:spcPct val="0"/>
              </a:spcBef>
              <a:spcAft>
                <a:spcPct val="0"/>
              </a:spcAft>
              <a:defRPr sz="2400" kern="1200">
                <a:solidFill>
                  <a:schemeClr val="tx1"/>
                </a:solidFill>
                <a:latin typeface="Times New Roman" pitchFamily="18" charset="0"/>
                <a:ea typeface="+mn-ea"/>
                <a:cs typeface="+mn-cs"/>
              </a:defRPr>
            </a:lvl4pPr>
            <a:lvl5pPr marL="1828480" algn="ctr" rtl="0" fontAlgn="base">
              <a:spcBef>
                <a:spcPct val="0"/>
              </a:spcBef>
              <a:spcAft>
                <a:spcPct val="0"/>
              </a:spcAft>
              <a:defRPr sz="2400" kern="1200">
                <a:solidFill>
                  <a:schemeClr val="tx1"/>
                </a:solidFill>
                <a:latin typeface="Times New Roman" pitchFamily="18" charset="0"/>
                <a:ea typeface="+mn-ea"/>
                <a:cs typeface="+mn-cs"/>
              </a:defRPr>
            </a:lvl5pPr>
            <a:lvl6pPr marL="2285600" algn="l" defTabSz="914240" rtl="0" eaLnBrk="1" latinLnBrk="0" hangingPunct="1">
              <a:defRPr sz="2400" kern="1200">
                <a:solidFill>
                  <a:schemeClr val="tx1"/>
                </a:solidFill>
                <a:latin typeface="Times New Roman" pitchFamily="18" charset="0"/>
                <a:ea typeface="+mn-ea"/>
                <a:cs typeface="+mn-cs"/>
              </a:defRPr>
            </a:lvl6pPr>
            <a:lvl7pPr marL="2742720" algn="l" defTabSz="914240" rtl="0" eaLnBrk="1" latinLnBrk="0" hangingPunct="1">
              <a:defRPr sz="2400" kern="1200">
                <a:solidFill>
                  <a:schemeClr val="tx1"/>
                </a:solidFill>
                <a:latin typeface="Times New Roman" pitchFamily="18" charset="0"/>
                <a:ea typeface="+mn-ea"/>
                <a:cs typeface="+mn-cs"/>
              </a:defRPr>
            </a:lvl7pPr>
            <a:lvl8pPr marL="3199840" algn="l" defTabSz="914240" rtl="0" eaLnBrk="1" latinLnBrk="0" hangingPunct="1">
              <a:defRPr sz="2400" kern="1200">
                <a:solidFill>
                  <a:schemeClr val="tx1"/>
                </a:solidFill>
                <a:latin typeface="Times New Roman" pitchFamily="18" charset="0"/>
                <a:ea typeface="+mn-ea"/>
                <a:cs typeface="+mn-cs"/>
              </a:defRPr>
            </a:lvl8pPr>
            <a:lvl9pPr marL="3656960" algn="l" defTabSz="914240" rtl="0" eaLnBrk="1" latinLnBrk="0" hangingPunct="1">
              <a:defRPr sz="2400" kern="1200">
                <a:solidFill>
                  <a:schemeClr val="tx1"/>
                </a:solidFill>
                <a:latin typeface="Times New Roman" pitchFamily="18" charset="0"/>
                <a:ea typeface="+mn-ea"/>
                <a:cs typeface="+mn-cs"/>
              </a:defRPr>
            </a:lvl9pPr>
          </a:lstStyle>
          <a:p>
            <a:pPr algn="l">
              <a:defRPr/>
            </a:pPr>
            <a:r>
              <a:rPr lang="en-US" sz="1000" dirty="0">
                <a:solidFill>
                  <a:schemeClr val="accent2"/>
                </a:solidFill>
                <a:latin typeface="Salesforce Sans" panose="020B0505020202020203" pitchFamily="34" charset="0"/>
              </a:rPr>
              <a:t>© Copyright 2020 salesforce.com, inc.</a:t>
            </a:r>
            <a:br>
              <a:rPr lang="en-US" sz="1000" dirty="0">
                <a:solidFill>
                  <a:schemeClr val="accent2"/>
                </a:solidFill>
                <a:latin typeface="Salesforce Sans" panose="020B0505020202020203" pitchFamily="34" charset="0"/>
              </a:rPr>
            </a:br>
            <a:r>
              <a:rPr lang="en-US" sz="1000" dirty="0">
                <a:solidFill>
                  <a:schemeClr val="accent2"/>
                </a:solidFill>
                <a:latin typeface="Salesforce Sans" panose="020B0505020202020203" pitchFamily="34" charset="0"/>
              </a:rPr>
              <a:t>Salesforce Confidential - Not for External Distribution</a:t>
            </a:r>
          </a:p>
        </p:txBody>
      </p:sp>
      <p:sp>
        <p:nvSpPr>
          <p:cNvPr id="6" name="Slide Number Placeholder 5">
            <a:extLst>
              <a:ext uri="{FF2B5EF4-FFF2-40B4-BE49-F238E27FC236}">
                <a16:creationId xmlns:a16="http://schemas.microsoft.com/office/drawing/2014/main" id="{C192B72C-8C84-354F-ADFD-BCBFF704DB37}"/>
              </a:ext>
            </a:extLst>
          </p:cNvPr>
          <p:cNvSpPr>
            <a:spLocks noGrp="1"/>
          </p:cNvSpPr>
          <p:nvPr>
            <p:ph type="sldNum" sz="quarter" idx="3"/>
          </p:nvPr>
        </p:nvSpPr>
        <p:spPr>
          <a:xfrm>
            <a:off x="4862710" y="8680192"/>
            <a:ext cx="1737787" cy="279012"/>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r>
              <a:rPr lang="en-US" sz="1000" dirty="0">
                <a:solidFill>
                  <a:schemeClr val="accent2"/>
                </a:solidFill>
              </a:rPr>
              <a:t>Page </a:t>
            </a:r>
            <a:fld id="{19FD02D3-6C23-404C-A7B3-DAB79F5D63D7}" type="slidenum">
              <a:rPr lang="en-US" sz="1000" smtClean="0">
                <a:solidFill>
                  <a:schemeClr val="accent2"/>
                </a:solidFill>
              </a:rPr>
              <a:pPr/>
              <a:t>‹#›</a:t>
            </a:fld>
            <a:endParaRPr lang="en-US" sz="1000" dirty="0">
              <a:solidFill>
                <a:schemeClr val="accent2"/>
              </a:solidFill>
            </a:endParaRPr>
          </a:p>
        </p:txBody>
      </p:sp>
    </p:spTree>
    <p:custDataLst>
      <p:tags r:id="rId2"/>
    </p:custDataLst>
    <p:extLst>
      <p:ext uri="{BB962C8B-B14F-4D97-AF65-F5344CB8AC3E}">
        <p14:creationId xmlns:p14="http://schemas.microsoft.com/office/powerpoint/2010/main" val="230190014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white">
          <a:xfrm>
            <a:off x="1" y="9065186"/>
            <a:ext cx="4307520" cy="247089"/>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lnSpc>
                <a:spcPct val="85000"/>
              </a:lnSpc>
              <a:defRPr sz="800" b="0">
                <a:solidFill>
                  <a:schemeClr val="tx1"/>
                </a:solidFill>
                <a:latin typeface="Salesforce Sans" panose="020B0505020202020203" pitchFamily="34" charset="0"/>
                <a:cs typeface="Arial" pitchFamily="34" charset="0"/>
              </a:defRPr>
            </a:lvl1pPr>
          </a:lstStyle>
          <a:p>
            <a:pPr>
              <a:defRPr/>
            </a:pPr>
            <a:r>
              <a:rPr lang="en-US" dirty="0"/>
              <a:t>Programming Lightning Web Components</a:t>
            </a:r>
          </a:p>
        </p:txBody>
      </p:sp>
      <p:sp>
        <p:nvSpPr>
          <p:cNvPr id="15364" name="Rectangle 4"/>
          <p:cNvSpPr>
            <a:spLocks noGrp="1" noRot="1" noChangeAspect="1" noChangeArrowheads="1" noTextEdit="1"/>
          </p:cNvSpPr>
          <p:nvPr>
            <p:ph type="sldImg" idx="2"/>
          </p:nvPr>
        </p:nvSpPr>
        <p:spPr bwMode="auto">
          <a:xfrm>
            <a:off x="160338" y="106363"/>
            <a:ext cx="5213350" cy="2933700"/>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p:spPr>
      </p:sp>
      <p:sp>
        <p:nvSpPr>
          <p:cNvPr id="5125" name="Rectangle 5"/>
          <p:cNvSpPr>
            <a:spLocks noGrp="1" noChangeArrowheads="1"/>
          </p:cNvSpPr>
          <p:nvPr>
            <p:ph type="body" sz="quarter" idx="3"/>
          </p:nvPr>
        </p:nvSpPr>
        <p:spPr bwMode="auto">
          <a:xfrm>
            <a:off x="164192" y="3153928"/>
            <a:ext cx="6751016" cy="5769614"/>
          </a:xfrm>
          <a:prstGeom prst="rect">
            <a:avLst/>
          </a:prstGeom>
          <a:noFill/>
          <a:ln w="9525">
            <a:noFill/>
            <a:miter lim="800000"/>
            <a:headEnd/>
            <a:tailEnd/>
          </a:ln>
          <a:effectLst/>
        </p:spPr>
        <p:txBody>
          <a:bodyPr vert="horz" wrap="square" lIns="93345" tIns="46673" rIns="93345" bIns="4667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126" name="Rectangle 6"/>
          <p:cNvSpPr>
            <a:spLocks noGrp="1" noChangeArrowheads="1"/>
          </p:cNvSpPr>
          <p:nvPr>
            <p:ph type="ftr" sz="quarter" idx="4"/>
          </p:nvPr>
        </p:nvSpPr>
        <p:spPr bwMode="white">
          <a:xfrm>
            <a:off x="4344383" y="9055743"/>
            <a:ext cx="2087921" cy="256524"/>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Arial" pitchFamily="34" charset="0"/>
                <a:cs typeface="Arial" pitchFamily="34" charset="0"/>
              </a:defRPr>
            </a:lvl1pPr>
          </a:lstStyle>
          <a:p>
            <a:r>
              <a:rPr lang="en-US" dirty="0">
                <a:latin typeface="Salesforce Sans" panose="020B0505020202020203" pitchFamily="34" charset="0"/>
              </a:rPr>
              <a:t>© Copyright 2020 </a:t>
            </a:r>
            <a:r>
              <a:rPr lang="en-US" dirty="0" err="1">
                <a:latin typeface="Salesforce Sans" panose="020B0505020202020203" pitchFamily="34" charset="0"/>
              </a:rPr>
              <a:t>salesforce.com</a:t>
            </a:r>
            <a:r>
              <a:rPr lang="en-US" dirty="0">
                <a:latin typeface="Salesforce Sans" panose="020B0505020202020203" pitchFamily="34" charset="0"/>
              </a:rPr>
              <a:t>, </a:t>
            </a:r>
            <a:r>
              <a:rPr lang="en-US" dirty="0" err="1">
                <a:latin typeface="Salesforce Sans" panose="020B0505020202020203" pitchFamily="34" charset="0"/>
              </a:rPr>
              <a:t>inc.</a:t>
            </a:r>
            <a:endParaRPr lang="en-US" dirty="0">
              <a:latin typeface="Salesforce Sans" panose="020B0505020202020203" pitchFamily="34" charset="0"/>
            </a:endParaRPr>
          </a:p>
        </p:txBody>
      </p:sp>
      <p:sp>
        <p:nvSpPr>
          <p:cNvPr id="5127" name="Rectangle 7"/>
          <p:cNvSpPr>
            <a:spLocks noGrp="1" noChangeArrowheads="1"/>
          </p:cNvSpPr>
          <p:nvPr>
            <p:ph type="sldNum" sz="quarter" idx="5"/>
          </p:nvPr>
        </p:nvSpPr>
        <p:spPr bwMode="white">
          <a:xfrm>
            <a:off x="6470936" y="9055738"/>
            <a:ext cx="555339" cy="256537"/>
          </a:xfrm>
          <a:prstGeom prst="rect">
            <a:avLst/>
          </a:prstGeom>
          <a:noFill/>
          <a:ln w="9525">
            <a:noFill/>
            <a:miter lim="800000"/>
            <a:headEnd/>
            <a:tailEnd/>
          </a:ln>
          <a:effectLst/>
        </p:spPr>
        <p:txBody>
          <a:bodyPr vert="horz" wrap="square" lIns="93345" tIns="46673" rIns="93345" bIns="46673" numCol="1" anchor="ctr" anchorCtr="0" compatLnSpc="1">
            <a:prstTxWarp prst="textNoShape">
              <a:avLst/>
            </a:prstTxWarp>
          </a:bodyPr>
          <a:lstStyle>
            <a:lvl1pPr algn="ctr">
              <a:defRPr sz="800">
                <a:solidFill>
                  <a:schemeClr val="tx1"/>
                </a:solidFill>
                <a:latin typeface="Salesforce Sans" panose="020B0505020202020203" pitchFamily="34" charset="0"/>
                <a:cs typeface="Arial" pitchFamily="34" charset="0"/>
              </a:defRPr>
            </a:lvl1pPr>
          </a:lstStyle>
          <a:p>
            <a:pPr>
              <a:defRPr/>
            </a:pPr>
            <a:fld id="{B4ABCAC1-5A0E-4D41-9DFA-A4558277763A}" type="slidenum">
              <a:rPr lang="en-US" smtClean="0"/>
              <a:pPr>
                <a:defRPr/>
              </a:pPr>
              <a:t>‹#›</a:t>
            </a:fld>
            <a:endParaRPr lang="en-US" dirty="0"/>
          </a:p>
        </p:txBody>
      </p:sp>
      <p:cxnSp>
        <p:nvCxnSpPr>
          <p:cNvPr id="7" name="Straight Connector 6"/>
          <p:cNvCxnSpPr/>
          <p:nvPr/>
        </p:nvCxnSpPr>
        <p:spPr bwMode="white">
          <a:xfrm>
            <a:off x="4324441" y="9003338"/>
            <a:ext cx="0" cy="3089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451685" y="9007678"/>
            <a:ext cx="0" cy="3045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156133"/>
      </p:ext>
    </p:extLst>
  </p:cSld>
  <p:clrMap bg1="lt1" tx1="dk1" bg2="lt2" tx2="dk2" accent1="accent1" accent2="accent2" accent3="accent3" accent4="accent4" accent5="accent5" accent6="accent6" hlink="hlink" folHlink="folHlink"/>
  <p:hf dt="0"/>
  <p:notesStyle>
    <a:lvl1pPr marL="0" indent="0" algn="l" rtl="0" eaLnBrk="0" fontAlgn="base" hangingPunct="0">
      <a:lnSpc>
        <a:spcPct val="100000"/>
      </a:lnSpc>
      <a:spcBef>
        <a:spcPts val="0"/>
      </a:spcBef>
      <a:spcAft>
        <a:spcPct val="0"/>
      </a:spcAft>
      <a:buFont typeface="Arial" pitchFamily="34" charset="0"/>
      <a:buNone/>
      <a:defRPr sz="1050" kern="1200">
        <a:solidFill>
          <a:schemeClr val="tx1"/>
        </a:solidFill>
        <a:latin typeface="Salesforce Sans" panose="020B0505020202020203" pitchFamily="34" charset="0"/>
        <a:ea typeface="+mn-ea"/>
        <a:cs typeface="Arial" pitchFamily="34" charset="0"/>
      </a:defRPr>
    </a:lvl1pPr>
    <a:lvl2pPr marL="230148" indent="-230148" algn="l" rtl="0" eaLnBrk="0" fontAlgn="base" hangingPunct="0">
      <a:lnSpc>
        <a:spcPct val="100000"/>
      </a:lnSpc>
      <a:spcBef>
        <a:spcPts val="0"/>
      </a:spcBef>
      <a:spcAft>
        <a:spcPct val="0"/>
      </a:spcAft>
      <a:buFont typeface="Wingdings" pitchFamily="2" charset="2"/>
      <a:buChar char="§"/>
      <a:defRPr sz="1050" kern="1200">
        <a:solidFill>
          <a:schemeClr val="tx1"/>
        </a:solidFill>
        <a:latin typeface="Salesforce Sans" panose="020B0505020202020203" pitchFamily="34" charset="0"/>
        <a:ea typeface="+mn-ea"/>
        <a:cs typeface="Arial" pitchFamily="34" charset="0"/>
      </a:defRPr>
    </a:lvl2pPr>
    <a:lvl3pPr marL="460294" indent="-230148" algn="l" rtl="0" eaLnBrk="0" fontAlgn="base" hangingPunct="0">
      <a:lnSpc>
        <a:spcPct val="100000"/>
      </a:lnSpc>
      <a:spcBef>
        <a:spcPts val="0"/>
      </a:spcBef>
      <a:spcAft>
        <a:spcPct val="0"/>
      </a:spcAft>
      <a:buFont typeface="Arial" pitchFamily="34" charset="0"/>
      <a:buChar char="–"/>
      <a:defRPr sz="1050" kern="1200">
        <a:solidFill>
          <a:schemeClr val="tx1"/>
        </a:solidFill>
        <a:latin typeface="Salesforce Sans" panose="020B0505020202020203" pitchFamily="34" charset="0"/>
        <a:ea typeface="+mn-ea"/>
        <a:cs typeface="Arial" pitchFamily="34" charset="0"/>
      </a:defRPr>
    </a:lvl3pPr>
    <a:lvl4pPr marL="684094" indent="-223799" algn="l" rtl="0" eaLnBrk="0" fontAlgn="base" hangingPunct="0">
      <a:lnSpc>
        <a:spcPct val="100000"/>
      </a:lnSpc>
      <a:spcBef>
        <a:spcPts val="0"/>
      </a:spcBef>
      <a:spcAft>
        <a:spcPct val="0"/>
      </a:spcAft>
      <a:buFont typeface="Arial" pitchFamily="34" charset="0"/>
      <a:buChar char="•"/>
      <a:defRPr sz="1050" kern="1200">
        <a:solidFill>
          <a:schemeClr val="tx1"/>
        </a:solidFill>
        <a:latin typeface="Salesforce Sans" panose="020B0505020202020203" pitchFamily="34" charset="0"/>
        <a:ea typeface="+mn-ea"/>
        <a:cs typeface="Arial" pitchFamily="34" charset="0"/>
      </a:defRPr>
    </a:lvl4pPr>
    <a:lvl5pPr marL="914240" indent="-230148" algn="l" rtl="0" eaLnBrk="0" fontAlgn="base" hangingPunct="0">
      <a:lnSpc>
        <a:spcPct val="100000"/>
      </a:lnSpc>
      <a:spcBef>
        <a:spcPts val="0"/>
      </a:spcBef>
      <a:spcAft>
        <a:spcPct val="0"/>
      </a:spcAft>
      <a:buFont typeface="Arial" pitchFamily="34" charset="0"/>
      <a:buChar char="–"/>
      <a:defRPr sz="1050" kern="1200">
        <a:solidFill>
          <a:schemeClr val="tx1"/>
        </a:solidFill>
        <a:latin typeface="Salesforce Sans" panose="020B0505020202020203" pitchFamily="34" charset="0"/>
        <a:ea typeface="+mn-ea"/>
        <a:cs typeface="Arial" pitchFamily="34" charset="0"/>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jenwlee.com/2020/02/07/run-flows-on-record-changes-before-save-updat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elp.salesforce.com/articleView?id=creating_auto-response_rules.htm&amp;type=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64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WF</a:t>
            </a:r>
          </a:p>
          <a:p>
            <a:endParaRPr lang="en-US" b="0" dirty="0"/>
          </a:p>
          <a:p>
            <a:r>
              <a:rPr lang="en-US" sz="1050" b="0" kern="1200" dirty="0">
                <a:solidFill>
                  <a:schemeClr val="tx1"/>
                </a:solidFill>
                <a:effectLst/>
                <a:latin typeface="Salesforce Sans" panose="020B0505020202020203" pitchFamily="34" charset="0"/>
                <a:ea typeface="+mn-ea"/>
                <a:cs typeface="Arial" pitchFamily="34" charset="0"/>
              </a:rPr>
              <a:t>Re-evaluate Workflow Rules after Field Change</a:t>
            </a:r>
            <a:br>
              <a:rPr lang="en-US" b="0" dirty="0"/>
            </a:br>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32</a:t>
            </a:fld>
            <a:endParaRPr lang="en-US" dirty="0"/>
          </a:p>
        </p:txBody>
      </p:sp>
    </p:spTree>
    <p:extLst>
      <p:ext uri="{BB962C8B-B14F-4D97-AF65-F5344CB8AC3E}">
        <p14:creationId xmlns:p14="http://schemas.microsoft.com/office/powerpoint/2010/main" val="1747086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WF</a:t>
            </a:r>
          </a:p>
          <a:p>
            <a:endParaRPr lang="en-US" b="0" dirty="0"/>
          </a:p>
          <a:p>
            <a:r>
              <a:rPr lang="en-US" sz="1050" b="0" kern="1200" dirty="0">
                <a:solidFill>
                  <a:schemeClr val="tx1"/>
                </a:solidFill>
                <a:effectLst/>
                <a:latin typeface="Salesforce Sans" panose="020B0505020202020203" pitchFamily="34" charset="0"/>
                <a:ea typeface="+mn-ea"/>
                <a:cs typeface="Arial" pitchFamily="34" charset="0"/>
              </a:rPr>
              <a:t>Re-evaluate Workflow Rules after Field Change</a:t>
            </a:r>
            <a:br>
              <a:rPr lang="en-US" b="0" dirty="0"/>
            </a:br>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33</a:t>
            </a:fld>
            <a:endParaRPr lang="en-US" dirty="0"/>
          </a:p>
        </p:txBody>
      </p:sp>
    </p:spTree>
    <p:extLst>
      <p:ext uri="{BB962C8B-B14F-4D97-AF65-F5344CB8AC3E}">
        <p14:creationId xmlns:p14="http://schemas.microsoft.com/office/powerpoint/2010/main" val="285318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WF</a:t>
            </a:r>
          </a:p>
          <a:p>
            <a:endParaRPr lang="en-US" b="0" dirty="0"/>
          </a:p>
          <a:p>
            <a:r>
              <a:rPr lang="en-US" sz="1050" b="0" kern="1200" dirty="0">
                <a:solidFill>
                  <a:schemeClr val="tx1"/>
                </a:solidFill>
                <a:effectLst/>
                <a:latin typeface="Salesforce Sans" panose="020B0505020202020203" pitchFamily="34" charset="0"/>
                <a:ea typeface="+mn-ea"/>
                <a:cs typeface="Arial" pitchFamily="34" charset="0"/>
              </a:rPr>
              <a:t>Re-evaluate Workflow Rules after Field Change</a:t>
            </a:r>
            <a:br>
              <a:rPr lang="en-US" b="0" dirty="0"/>
            </a:br>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36</a:t>
            </a:fld>
            <a:endParaRPr lang="en-US" dirty="0"/>
          </a:p>
        </p:txBody>
      </p:sp>
    </p:spTree>
    <p:extLst>
      <p:ext uri="{BB962C8B-B14F-4D97-AF65-F5344CB8AC3E}">
        <p14:creationId xmlns:p14="http://schemas.microsoft.com/office/powerpoint/2010/main" val="3399697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39</a:t>
            </a:fld>
            <a:endParaRPr lang="en-US" dirty="0"/>
          </a:p>
        </p:txBody>
      </p:sp>
    </p:spTree>
    <p:extLst>
      <p:ext uri="{BB962C8B-B14F-4D97-AF65-F5344CB8AC3E}">
        <p14:creationId xmlns:p14="http://schemas.microsoft.com/office/powerpoint/2010/main" val="1912563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a:t>
            </a:r>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41</a:t>
            </a:fld>
            <a:endParaRPr lang="en-US" dirty="0"/>
          </a:p>
        </p:txBody>
      </p:sp>
    </p:spTree>
    <p:extLst>
      <p:ext uri="{BB962C8B-B14F-4D97-AF65-F5344CB8AC3E}">
        <p14:creationId xmlns:p14="http://schemas.microsoft.com/office/powerpoint/2010/main" val="100274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p>
          <a:p>
            <a:endParaRPr lang="en-US"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42</a:t>
            </a:fld>
            <a:endParaRPr lang="en-US" dirty="0"/>
          </a:p>
        </p:txBody>
      </p:sp>
    </p:spTree>
    <p:extLst>
      <p:ext uri="{BB962C8B-B14F-4D97-AF65-F5344CB8AC3E}">
        <p14:creationId xmlns:p14="http://schemas.microsoft.com/office/powerpoint/2010/main" val="4229640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https://jenwlee.com/2020/02/07/run-flows-on-record-changes-before-save-updates/</a:t>
            </a:r>
            <a:endParaRPr lang="en-US"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9</a:t>
            </a:fld>
            <a:endParaRPr lang="en-US" dirty="0"/>
          </a:p>
        </p:txBody>
      </p:sp>
    </p:spTree>
    <p:extLst>
      <p:ext uri="{BB962C8B-B14F-4D97-AF65-F5344CB8AC3E}">
        <p14:creationId xmlns:p14="http://schemas.microsoft.com/office/powerpoint/2010/main" val="259102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for Account, Contact, Individual, Lead, Custom Objects</a:t>
            </a:r>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12</a:t>
            </a:fld>
            <a:endParaRPr lang="en-US" dirty="0"/>
          </a:p>
        </p:txBody>
      </p:sp>
    </p:spTree>
    <p:extLst>
      <p:ext uri="{BB962C8B-B14F-4D97-AF65-F5344CB8AC3E}">
        <p14:creationId xmlns:p14="http://schemas.microsoft.com/office/powerpoint/2010/main" val="6331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Assignment rules must be checked to be executed, by default they are not. This can be defaulted on the page layout’s properties.</a:t>
            </a:r>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15</a:t>
            </a:fld>
            <a:endParaRPr lang="en-US" dirty="0"/>
          </a:p>
        </p:txBody>
      </p:sp>
    </p:spTree>
    <p:extLst>
      <p:ext uri="{BB962C8B-B14F-4D97-AF65-F5344CB8AC3E}">
        <p14:creationId xmlns:p14="http://schemas.microsoft.com/office/powerpoint/2010/main" val="2814564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https://help.salesforce.com/articleView?id=creating_auto-response_rules.htm&amp;type=5</a:t>
            </a:r>
            <a:endParaRPr lang="en-US" dirty="0"/>
          </a:p>
          <a:p>
            <a:endParaRPr lang="en-US" dirty="0"/>
          </a:p>
          <a:p>
            <a:pPr fontAlgn="base"/>
            <a:r>
              <a:rPr lang="en-US" sz="1050" b="0" i="0" kern="1200" dirty="0">
                <a:solidFill>
                  <a:schemeClr val="tx1"/>
                </a:solidFill>
                <a:effectLst/>
                <a:latin typeface="Salesforce Sans" panose="020B0505020202020203" pitchFamily="34" charset="0"/>
                <a:ea typeface="+mn-ea"/>
                <a:cs typeface="Arial" pitchFamily="34" charset="0"/>
              </a:rPr>
              <a:t>Create auto-response rules for leads captured through a Web-to-Lead form and for cases submitted through a:</a:t>
            </a:r>
          </a:p>
          <a:p>
            <a:pPr marL="171450" indent="-171450" fontAlgn="base">
              <a:buFontTx/>
              <a:buChar char="-"/>
            </a:pPr>
            <a:r>
              <a:rPr lang="en-US" sz="1050" b="0" i="0" kern="1200" dirty="0">
                <a:solidFill>
                  <a:schemeClr val="tx1"/>
                </a:solidFill>
                <a:effectLst/>
                <a:latin typeface="Salesforce Sans" panose="020B0505020202020203" pitchFamily="34" charset="0"/>
                <a:ea typeface="+mn-ea"/>
                <a:cs typeface="Arial" pitchFamily="34" charset="0"/>
              </a:rPr>
              <a:t>Self-Service portal</a:t>
            </a:r>
          </a:p>
          <a:p>
            <a:pPr marL="171450" indent="-171450" fontAlgn="base">
              <a:buFontTx/>
              <a:buChar char="-"/>
            </a:pPr>
            <a:r>
              <a:rPr lang="en-US" sz="1050" b="0" i="0" kern="1200" dirty="0">
                <a:solidFill>
                  <a:schemeClr val="tx1"/>
                </a:solidFill>
                <a:effectLst/>
                <a:latin typeface="Salesforce Sans" panose="020B0505020202020203" pitchFamily="34" charset="0"/>
                <a:ea typeface="+mn-ea"/>
                <a:cs typeface="Arial" pitchFamily="34" charset="0"/>
              </a:rPr>
              <a:t>Customer Portal</a:t>
            </a:r>
          </a:p>
          <a:p>
            <a:pPr marL="171450" indent="-171450" fontAlgn="base">
              <a:buFontTx/>
              <a:buChar char="-"/>
            </a:pPr>
            <a:r>
              <a:rPr lang="en-US" sz="1050" b="0" i="0" kern="1200" dirty="0">
                <a:solidFill>
                  <a:schemeClr val="tx1"/>
                </a:solidFill>
                <a:effectLst/>
                <a:latin typeface="Salesforce Sans" panose="020B0505020202020203" pitchFamily="34" charset="0"/>
                <a:ea typeface="+mn-ea"/>
                <a:cs typeface="Arial" pitchFamily="34" charset="0"/>
              </a:rPr>
              <a:t>Web-to-Case form</a:t>
            </a:r>
          </a:p>
          <a:p>
            <a:pPr marL="171450" indent="-171450" fontAlgn="base">
              <a:buFontTx/>
              <a:buChar char="-"/>
            </a:pPr>
            <a:r>
              <a:rPr lang="en-US" sz="1050" b="0" i="0" kern="1200" dirty="0">
                <a:solidFill>
                  <a:schemeClr val="tx1"/>
                </a:solidFill>
                <a:effectLst/>
                <a:latin typeface="Salesforce Sans" panose="020B0505020202020203" pitchFamily="34" charset="0"/>
                <a:ea typeface="+mn-ea"/>
                <a:cs typeface="Arial" pitchFamily="34" charset="0"/>
              </a:rPr>
              <a:t>Email-to-Case message</a:t>
            </a:r>
          </a:p>
          <a:p>
            <a:pPr marL="171450" indent="-171450" fontAlgn="base">
              <a:buFontTx/>
              <a:buChar char="-"/>
            </a:pPr>
            <a:r>
              <a:rPr lang="en-US" sz="1050" b="0" i="0" kern="1200" dirty="0">
                <a:solidFill>
                  <a:schemeClr val="tx1"/>
                </a:solidFill>
                <a:effectLst/>
                <a:latin typeface="Salesforce Sans" panose="020B0505020202020203" pitchFamily="34" charset="0"/>
                <a:ea typeface="+mn-ea"/>
                <a:cs typeface="Arial" pitchFamily="34" charset="0"/>
              </a:rPr>
              <a:t>On-Demand Email-to-Case message</a:t>
            </a:r>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16</a:t>
            </a:fld>
            <a:endParaRPr lang="en-US" dirty="0"/>
          </a:p>
        </p:txBody>
      </p:sp>
    </p:spTree>
    <p:extLst>
      <p:ext uri="{BB962C8B-B14F-4D97-AF65-F5344CB8AC3E}">
        <p14:creationId xmlns:p14="http://schemas.microsoft.com/office/powerpoint/2010/main" val="359790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19</a:t>
            </a:fld>
            <a:endParaRPr lang="en-US" dirty="0"/>
          </a:p>
        </p:txBody>
      </p:sp>
    </p:spTree>
    <p:extLst>
      <p:ext uri="{BB962C8B-B14F-4D97-AF65-F5344CB8AC3E}">
        <p14:creationId xmlns:p14="http://schemas.microsoft.com/office/powerpoint/2010/main" val="242518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research needed here ;-)</a:t>
            </a:r>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22</a:t>
            </a:fld>
            <a:endParaRPr lang="en-US" dirty="0"/>
          </a:p>
        </p:txBody>
      </p:sp>
    </p:spTree>
    <p:extLst>
      <p:ext uri="{BB962C8B-B14F-4D97-AF65-F5344CB8AC3E}">
        <p14:creationId xmlns:p14="http://schemas.microsoft.com/office/powerpoint/2010/main" val="302442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WF</a:t>
            </a:r>
          </a:p>
          <a:p>
            <a:endParaRPr lang="en-US" b="0" dirty="0"/>
          </a:p>
          <a:p>
            <a:r>
              <a:rPr lang="en-US" sz="1050" b="0" kern="1200" dirty="0">
                <a:solidFill>
                  <a:schemeClr val="tx1"/>
                </a:solidFill>
                <a:effectLst/>
                <a:latin typeface="Salesforce Sans" panose="020B0505020202020203" pitchFamily="34" charset="0"/>
                <a:ea typeface="+mn-ea"/>
                <a:cs typeface="Arial" pitchFamily="34" charset="0"/>
              </a:rPr>
              <a:t>Re-evaluate Workflow Rules after Field Change</a:t>
            </a:r>
            <a:br>
              <a:rPr lang="en-US" b="0" dirty="0"/>
            </a:br>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30</a:t>
            </a:fld>
            <a:endParaRPr lang="en-US" dirty="0"/>
          </a:p>
        </p:txBody>
      </p:sp>
    </p:spTree>
    <p:extLst>
      <p:ext uri="{BB962C8B-B14F-4D97-AF65-F5344CB8AC3E}">
        <p14:creationId xmlns:p14="http://schemas.microsoft.com/office/powerpoint/2010/main" val="172013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WF</a:t>
            </a:r>
          </a:p>
          <a:p>
            <a:endParaRPr lang="en-US" b="0" dirty="0"/>
          </a:p>
          <a:p>
            <a:r>
              <a:rPr lang="en-US" sz="1050" b="0" kern="1200" dirty="0">
                <a:solidFill>
                  <a:schemeClr val="tx1"/>
                </a:solidFill>
                <a:effectLst/>
                <a:latin typeface="Salesforce Sans" panose="020B0505020202020203" pitchFamily="34" charset="0"/>
                <a:ea typeface="+mn-ea"/>
                <a:cs typeface="Arial" pitchFamily="34" charset="0"/>
              </a:rPr>
              <a:t>Re-evaluate Workflow Rules after Field Change</a:t>
            </a:r>
            <a:br>
              <a:rPr lang="en-US" b="0" dirty="0"/>
            </a:br>
            <a:endParaRPr lang="en-US" b="0" dirty="0"/>
          </a:p>
        </p:txBody>
      </p:sp>
      <p:sp>
        <p:nvSpPr>
          <p:cNvPr id="4" name="Header Placeholder 3"/>
          <p:cNvSpPr>
            <a:spLocks noGrp="1"/>
          </p:cNvSpPr>
          <p:nvPr>
            <p:ph type="hdr" sz="quarter"/>
          </p:nvPr>
        </p:nvSpPr>
        <p:spPr/>
        <p:txBody>
          <a:bodyPr/>
          <a:lstStyle/>
          <a:p>
            <a:pPr>
              <a:defRPr/>
            </a:pPr>
            <a:r>
              <a:rPr lang="en-US"/>
              <a:t>Programming Lightning Web Components</a:t>
            </a:r>
            <a:endParaRPr lang="en-US" dirty="0"/>
          </a:p>
        </p:txBody>
      </p:sp>
      <p:sp>
        <p:nvSpPr>
          <p:cNvPr id="5" name="Footer Placeholder 4"/>
          <p:cNvSpPr>
            <a:spLocks noGrp="1"/>
          </p:cNvSpPr>
          <p:nvPr>
            <p:ph type="ftr" sz="quarter" idx="4"/>
          </p:nvPr>
        </p:nvSpPr>
        <p:spPr/>
        <p:txBody>
          <a:bodyPr/>
          <a:lstStyle/>
          <a:p>
            <a:r>
              <a:rPr lang="en-US">
                <a:latin typeface="Salesforce Sans" panose="020B0505020202020203" pitchFamily="34" charset="0"/>
              </a:rPr>
              <a:t>© Copyright 2020 salesforce.com, inc.</a:t>
            </a:r>
            <a:endParaRPr lang="en-US" dirty="0">
              <a:latin typeface="Salesforce Sans" panose="020B0505020202020203" pitchFamily="34" charset="0"/>
            </a:endParaRPr>
          </a:p>
        </p:txBody>
      </p:sp>
      <p:sp>
        <p:nvSpPr>
          <p:cNvPr id="6" name="Slide Number Placeholder 5"/>
          <p:cNvSpPr>
            <a:spLocks noGrp="1"/>
          </p:cNvSpPr>
          <p:nvPr>
            <p:ph type="sldNum" sz="quarter" idx="5"/>
          </p:nvPr>
        </p:nvSpPr>
        <p:spPr/>
        <p:txBody>
          <a:bodyPr/>
          <a:lstStyle/>
          <a:p>
            <a:pPr>
              <a:defRPr/>
            </a:pPr>
            <a:fld id="{B4ABCAC1-5A0E-4D41-9DFA-A4558277763A}" type="slidenum">
              <a:rPr lang="en-US" smtClean="0"/>
              <a:pPr>
                <a:defRPr/>
              </a:pPr>
              <a:t>31</a:t>
            </a:fld>
            <a:endParaRPr lang="en-US" dirty="0"/>
          </a:p>
        </p:txBody>
      </p:sp>
    </p:spTree>
    <p:extLst>
      <p:ext uri="{BB962C8B-B14F-4D97-AF65-F5344CB8AC3E}">
        <p14:creationId xmlns:p14="http://schemas.microsoft.com/office/powerpoint/2010/main" val="356058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emf"/><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0.emf"/><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emf"/><Relationship Id="rId9"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emf"/><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0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ertical_0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7CB17B4-34E1-0C40-B73C-EF672F69B0FD}"/>
              </a:ext>
            </a:extLst>
          </p:cNvPr>
          <p:cNvPicPr>
            <a:picLocks noChangeAspect="1"/>
          </p:cNvPicPr>
          <p:nvPr userDrawn="1"/>
        </p:nvPicPr>
        <p:blipFill>
          <a:blip r:embed="rId3"/>
          <a:stretch>
            <a:fillRect/>
          </a:stretch>
        </p:blipFill>
        <p:spPr>
          <a:xfrm>
            <a:off x="6192371" y="-1"/>
            <a:ext cx="5996454" cy="6864823"/>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43947" t="53850" r="29728" b="31684"/>
          <a:stretch/>
        </p:blipFill>
        <p:spPr>
          <a:xfrm>
            <a:off x="6192371" y="5534933"/>
            <a:ext cx="5995079" cy="1329890"/>
          </a:xfrm>
          <a:prstGeom prst="rect">
            <a:avLst/>
          </a:prstGeom>
        </p:spPr>
      </p:pic>
      <p:pic>
        <p:nvPicPr>
          <p:cNvPr id="20" name="Picture 19">
            <a:extLst>
              <a:ext uri="{FF2B5EF4-FFF2-40B4-BE49-F238E27FC236}">
                <a16:creationId xmlns:a16="http://schemas.microsoft.com/office/drawing/2014/main" id="{3C43E450-A310-FE4A-AE83-FBC9556164C7}"/>
              </a:ext>
            </a:extLst>
          </p:cNvPr>
          <p:cNvPicPr>
            <a:picLocks noChangeAspect="1"/>
          </p:cNvPicPr>
          <p:nvPr userDrawn="1"/>
        </p:nvPicPr>
        <p:blipFill>
          <a:blip r:embed="rId5"/>
          <a:stretch>
            <a:fillRect/>
          </a:stretch>
        </p:blipFill>
        <p:spPr>
          <a:xfrm>
            <a:off x="4991046" y="-2"/>
            <a:ext cx="13082967" cy="7557242"/>
          </a:xfrm>
          <a:prstGeom prst="rect">
            <a:avLst/>
          </a:prstGeom>
        </p:spPr>
      </p:pic>
      <p:pic>
        <p:nvPicPr>
          <p:cNvPr id="13" name="Picture 12"/>
          <p:cNvPicPr>
            <a:picLocks noChangeAspect="1"/>
          </p:cNvPicPr>
          <p:nvPr userDrawn="1"/>
        </p:nvPicPr>
        <p:blipFill rotWithShape="1">
          <a:blip r:embed="rId6" cstate="print">
            <a:extLst>
              <a:ext uri="{28A0092B-C50C-407E-A947-70E740481C1C}">
                <a14:useLocalDpi xmlns:a14="http://schemas.microsoft.com/office/drawing/2010/main" val="0"/>
              </a:ext>
            </a:extLst>
          </a:blip>
          <a:srcRect l="20516" r="22782" b="620"/>
          <a:stretch/>
        </p:blipFill>
        <p:spPr>
          <a:xfrm>
            <a:off x="8640784" y="1747824"/>
            <a:ext cx="3309582" cy="5117000"/>
          </a:xfrm>
          <a:prstGeom prst="rect">
            <a:avLst/>
          </a:prstGeom>
        </p:spPr>
      </p:pic>
      <p:pic>
        <p:nvPicPr>
          <p:cNvPr id="15" name="Picture 14"/>
          <p:cNvPicPr>
            <a:picLocks noChangeAspect="1"/>
          </p:cNvPicPr>
          <p:nvPr userDrawn="1"/>
        </p:nvPicPr>
        <p:blipFill>
          <a:blip r:embed="rId7"/>
          <a:stretch>
            <a:fillRect/>
          </a:stretch>
        </p:blipFill>
        <p:spPr>
          <a:xfrm>
            <a:off x="7330834" y="3801029"/>
            <a:ext cx="609566" cy="1122443"/>
          </a:xfrm>
          <a:prstGeom prst="rect">
            <a:avLst/>
          </a:prstGeom>
        </p:spPr>
      </p:pic>
      <p:pic>
        <p:nvPicPr>
          <p:cNvPr id="16" name="Picture 15"/>
          <p:cNvPicPr>
            <a:picLocks noChangeAspect="1"/>
          </p:cNvPicPr>
          <p:nvPr userDrawn="1"/>
        </p:nvPicPr>
        <p:blipFill>
          <a:blip r:embed="rId8"/>
          <a:stretch>
            <a:fillRect/>
          </a:stretch>
        </p:blipFill>
        <p:spPr>
          <a:xfrm>
            <a:off x="8684931" y="933868"/>
            <a:ext cx="324948" cy="586224"/>
          </a:xfrm>
          <a:prstGeom prst="rect">
            <a:avLst/>
          </a:prstGeom>
        </p:spPr>
      </p:pic>
      <p:sp>
        <p:nvSpPr>
          <p:cNvPr id="3" name="Text Placeholder 2">
            <a:extLst>
              <a:ext uri="{FF2B5EF4-FFF2-40B4-BE49-F238E27FC236}">
                <a16:creationId xmlns:a16="http://schemas.microsoft.com/office/drawing/2014/main" id="{5FDF5B1D-F6ED-374D-B0E6-FD71AF3CFA1D}"/>
              </a:ext>
            </a:extLst>
          </p:cNvPr>
          <p:cNvSpPr>
            <a:spLocks noGrp="1"/>
          </p:cNvSpPr>
          <p:nvPr>
            <p:ph type="body" sz="quarter" idx="10" hasCustomPrompt="1"/>
          </p:nvPr>
        </p:nvSpPr>
        <p:spPr>
          <a:xfrm>
            <a:off x="8415871" y="3027597"/>
            <a:ext cx="3534495" cy="404813"/>
          </a:xfrm>
          <a:prstGeom prst="rect">
            <a:avLst/>
          </a:prstGeom>
        </p:spPr>
        <p:txBody>
          <a:bodyPr/>
          <a:lstStyle>
            <a:lvl1pPr algn="ctr">
              <a:defRPr>
                <a:solidFill>
                  <a:schemeClr val="bg1"/>
                </a:solidFill>
              </a:defRPr>
            </a:lvl1pPr>
          </a:lstStyle>
          <a:p>
            <a:pPr lvl="0"/>
            <a:r>
              <a:rPr lang="en-US" dirty="0"/>
              <a:t>Title</a:t>
            </a:r>
          </a:p>
        </p:txBody>
      </p:sp>
    </p:spTree>
    <p:custDataLst>
      <p:tags r:id="rId1"/>
    </p:custDataLst>
    <p:extLst>
      <p:ext uri="{BB962C8B-B14F-4D97-AF65-F5344CB8AC3E}">
        <p14:creationId xmlns:p14="http://schemas.microsoft.com/office/powerpoint/2010/main" val="196195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Vertical_0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60F2F9-A333-3641-B97E-1A12E7610161}"/>
              </a:ext>
            </a:extLst>
          </p:cNvPr>
          <p:cNvPicPr>
            <a:picLocks noChangeAspect="1"/>
          </p:cNvPicPr>
          <p:nvPr userDrawn="1"/>
        </p:nvPicPr>
        <p:blipFill>
          <a:blip r:embed="rId3"/>
          <a:stretch>
            <a:fillRect/>
          </a:stretch>
        </p:blipFill>
        <p:spPr>
          <a:xfrm>
            <a:off x="6221903" y="-19186"/>
            <a:ext cx="6051621" cy="6877186"/>
          </a:xfrm>
          <a:prstGeom prst="rect">
            <a:avLst/>
          </a:prstGeom>
        </p:spPr>
      </p:pic>
      <p:pic>
        <p:nvPicPr>
          <p:cNvPr id="19" name="Picture 18">
            <a:extLst>
              <a:ext uri="{FF2B5EF4-FFF2-40B4-BE49-F238E27FC236}">
                <a16:creationId xmlns:a16="http://schemas.microsoft.com/office/drawing/2014/main" id="{92BBBF9B-EEC4-334D-87F8-5742DD3C78F6}"/>
              </a:ext>
            </a:extLst>
          </p:cNvPr>
          <p:cNvPicPr>
            <a:picLocks noChangeAspect="1"/>
          </p:cNvPicPr>
          <p:nvPr userDrawn="1"/>
        </p:nvPicPr>
        <p:blipFill>
          <a:blip r:embed="rId4"/>
          <a:stretch>
            <a:fillRect/>
          </a:stretch>
        </p:blipFill>
        <p:spPr>
          <a:xfrm>
            <a:off x="4182035" y="-834108"/>
            <a:ext cx="7430441" cy="4292118"/>
          </a:xfrm>
          <a:prstGeom prst="rect">
            <a:avLst/>
          </a:prstGeom>
        </p:spPr>
      </p:pic>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t="27943" r="19221" b="9948"/>
          <a:stretch/>
        </p:blipFill>
        <p:spPr>
          <a:xfrm>
            <a:off x="6073734" y="-19186"/>
            <a:ext cx="6188729" cy="6877188"/>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11620" y="1383317"/>
            <a:ext cx="1443031" cy="994140"/>
          </a:xfrm>
          <a:prstGeom prst="rect">
            <a:avLst/>
          </a:prstGeom>
        </p:spPr>
      </p:pic>
    </p:spTree>
    <p:custDataLst>
      <p:tags r:id="rId1"/>
    </p:custDataLst>
    <p:extLst>
      <p:ext uri="{BB962C8B-B14F-4D97-AF65-F5344CB8AC3E}">
        <p14:creationId xmlns:p14="http://schemas.microsoft.com/office/powerpoint/2010/main" val="361690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Vertical_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79399-27AB-8946-AA51-75733FB23172}"/>
              </a:ext>
            </a:extLst>
          </p:cNvPr>
          <p:cNvPicPr>
            <a:picLocks noChangeAspect="1"/>
          </p:cNvPicPr>
          <p:nvPr userDrawn="1"/>
        </p:nvPicPr>
        <p:blipFill>
          <a:blip r:embed="rId3"/>
          <a:stretch>
            <a:fillRect/>
          </a:stretch>
        </p:blipFill>
        <p:spPr>
          <a:xfrm>
            <a:off x="6205505" y="0"/>
            <a:ext cx="5983319" cy="6858000"/>
          </a:xfrm>
          <a:prstGeom prst="rect">
            <a:avLst/>
          </a:prstGeom>
        </p:spPr>
      </p:pic>
      <p:sp>
        <p:nvSpPr>
          <p:cNvPr id="3" name="Slide Number Placeholder 2"/>
          <p:cNvSpPr>
            <a:spLocks noGrp="1"/>
          </p:cNvSpPr>
          <p:nvPr>
            <p:ph type="sldNum" sz="quarter" idx="10"/>
          </p:nvPr>
        </p:nvSpPr>
        <p:spPr>
          <a:xfrm>
            <a:off x="10686611" y="401084"/>
            <a:ext cx="525849" cy="214086"/>
          </a:xfrm>
          <a:prstGeom prst="rect">
            <a:avLst/>
          </a:prstGeom>
        </p:spPr>
        <p:txBody>
          <a:bodyPr/>
          <a:lstStyle>
            <a:lvl1pPr>
              <a:defRPr>
                <a:solidFill>
                  <a:schemeClr val="bg1"/>
                </a:solidFill>
              </a:defRPr>
            </a:lvl1pPr>
          </a:lstStyle>
          <a:p>
            <a:fld id="{19FD02D3-6C23-404C-A7B3-DAB79F5D63D7}" type="slidenum">
              <a:rPr lang="en-US" smtClean="0"/>
              <a:pPr/>
              <a:t>‹#›</a:t>
            </a:fld>
            <a:endParaRPr lang="en-US" dirty="0"/>
          </a:p>
        </p:txBody>
      </p:sp>
      <p:sp>
        <p:nvSpPr>
          <p:cNvPr id="14" name="TextBox 13"/>
          <p:cNvSpPr txBox="1"/>
          <p:nvPr userDrawn="1"/>
        </p:nvSpPr>
        <p:spPr>
          <a:xfrm>
            <a:off x="6482080" y="2877726"/>
            <a:ext cx="3606800" cy="584775"/>
          </a:xfrm>
          <a:prstGeom prst="rect">
            <a:avLst/>
          </a:prstGeom>
          <a:noFill/>
          <a:ln>
            <a:noFill/>
          </a:ln>
        </p:spPr>
        <p:txBody>
          <a:bodyPr wrap="square" rtlCol="0">
            <a:spAutoFit/>
          </a:bodyPr>
          <a:lstStyle/>
          <a:p>
            <a:r>
              <a:rPr lang="en-US" sz="3200" b="1" dirty="0">
                <a:solidFill>
                  <a:srgbClr val="E6CE88"/>
                </a:solidFill>
                <a:latin typeface="Salesforce Sans" panose="020B0505020202020203" pitchFamily="34" charset="0"/>
                <a:cs typeface="Arial" pitchFamily="34" charset="0"/>
              </a:rPr>
              <a:t>Any Text</a:t>
            </a:r>
          </a:p>
        </p:txBody>
      </p:sp>
    </p:spTree>
    <p:custDataLst>
      <p:tags r:id="rId1"/>
    </p:custDataLst>
    <p:extLst>
      <p:ext uri="{BB962C8B-B14F-4D97-AF65-F5344CB8AC3E}">
        <p14:creationId xmlns:p14="http://schemas.microsoft.com/office/powerpoint/2010/main" val="2092281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ertical_0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4F0FD5-B909-0448-80DB-DC5F04BA0DD6}"/>
              </a:ext>
            </a:extLst>
          </p:cNvPr>
          <p:cNvPicPr>
            <a:picLocks noChangeAspect="1"/>
          </p:cNvPicPr>
          <p:nvPr userDrawn="1"/>
        </p:nvPicPr>
        <p:blipFill>
          <a:blip r:embed="rId3"/>
          <a:stretch>
            <a:fillRect/>
          </a:stretch>
        </p:blipFill>
        <p:spPr>
          <a:xfrm>
            <a:off x="6205505" y="0"/>
            <a:ext cx="5983319" cy="6858000"/>
          </a:xfrm>
          <a:prstGeom prst="rect">
            <a:avLst/>
          </a:prstGeom>
        </p:spPr>
      </p:pic>
    </p:spTree>
    <p:custDataLst>
      <p:tags r:id="rId1"/>
    </p:custDataLst>
    <p:extLst>
      <p:ext uri="{BB962C8B-B14F-4D97-AF65-F5344CB8AC3E}">
        <p14:creationId xmlns:p14="http://schemas.microsoft.com/office/powerpoint/2010/main" val="3106528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Vertical_06">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686611" y="401084"/>
            <a:ext cx="525849" cy="214086"/>
          </a:xfrm>
          <a:prstGeom prst="rect">
            <a:avLst/>
          </a:prstGeom>
        </p:spPr>
        <p:txBody>
          <a:bodyPr/>
          <a:lstStyle/>
          <a:p>
            <a:fld id="{19FD02D3-6C23-404C-A7B3-DAB79F5D63D7}" type="slidenum">
              <a:rPr lang="en-US" smtClean="0"/>
              <a:pPr/>
              <a:t>‹#›</a:t>
            </a:fld>
            <a:endParaRPr lang="en-US" dirty="0"/>
          </a:p>
        </p:txBody>
      </p:sp>
      <p:sp>
        <p:nvSpPr>
          <p:cNvPr id="4" name="Rectangle 3"/>
          <p:cNvSpPr/>
          <p:nvPr userDrawn="1"/>
        </p:nvSpPr>
        <p:spPr>
          <a:xfrm>
            <a:off x="6192371" y="1"/>
            <a:ext cx="6000776"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0717" y="1285169"/>
            <a:ext cx="5498249" cy="417076"/>
          </a:xfrm>
          <a:prstGeom prst="rect">
            <a:avLst/>
          </a:prstGeom>
        </p:spPr>
      </p:pic>
      <p:pic>
        <p:nvPicPr>
          <p:cNvPr id="12" name="Picture 11"/>
          <p:cNvPicPr>
            <a:picLocks noChangeAspect="1"/>
          </p:cNvPicPr>
          <p:nvPr userDrawn="1"/>
        </p:nvPicPr>
        <p:blipFill rotWithShape="1">
          <a:blip r:embed="rId4" cstate="print">
            <a:extLst>
              <a:ext uri="{28A0092B-C50C-407E-A947-70E740481C1C}">
                <a14:useLocalDpi xmlns:a14="http://schemas.microsoft.com/office/drawing/2010/main" val="0"/>
              </a:ext>
            </a:extLst>
          </a:blip>
          <a:srcRect l="43947" t="48052" r="29728" b="31684"/>
          <a:stretch/>
        </p:blipFill>
        <p:spPr>
          <a:xfrm>
            <a:off x="6192371" y="5001904"/>
            <a:ext cx="5995079" cy="1862919"/>
          </a:xfrm>
          <a:prstGeom prst="rect">
            <a:avLst/>
          </a:prstGeom>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0516" r="22782" b="620"/>
          <a:stretch/>
        </p:blipFill>
        <p:spPr>
          <a:xfrm>
            <a:off x="8640785" y="1747824"/>
            <a:ext cx="3309582" cy="5117000"/>
          </a:xfrm>
          <a:prstGeom prst="rect">
            <a:avLst/>
          </a:prstGeom>
        </p:spPr>
      </p:pic>
      <p:sp>
        <p:nvSpPr>
          <p:cNvPr id="14" name="TextBox 13"/>
          <p:cNvSpPr txBox="1"/>
          <p:nvPr userDrawn="1"/>
        </p:nvSpPr>
        <p:spPr>
          <a:xfrm>
            <a:off x="8415873" y="3020063"/>
            <a:ext cx="3759405" cy="461665"/>
          </a:xfrm>
          <a:prstGeom prst="rect">
            <a:avLst/>
          </a:prstGeom>
          <a:noFill/>
          <a:ln>
            <a:noFill/>
          </a:ln>
        </p:spPr>
        <p:txBody>
          <a:bodyPr wrap="square" rtlCol="0">
            <a:spAutoFit/>
          </a:bodyPr>
          <a:lstStyle/>
          <a:p>
            <a:r>
              <a:rPr lang="en-US" b="1" dirty="0">
                <a:solidFill>
                  <a:schemeClr val="bg1"/>
                </a:solidFill>
                <a:latin typeface="Salesforce Sans" panose="020B0505020202020203" pitchFamily="34" charset="0"/>
                <a:cs typeface="Arial" pitchFamily="34" charset="0"/>
              </a:rPr>
              <a:t>Any Text</a:t>
            </a:r>
          </a:p>
        </p:txBody>
      </p:sp>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189345" y="3801029"/>
            <a:ext cx="892545" cy="1122443"/>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40785" y="933868"/>
            <a:ext cx="413240" cy="586224"/>
          </a:xfrm>
          <a:prstGeom prst="rect">
            <a:avLst/>
          </a:prstGeom>
        </p:spPr>
      </p:pic>
    </p:spTree>
    <p:custDataLst>
      <p:tags r:id="rId1"/>
    </p:custDataLst>
    <p:extLst>
      <p:ext uri="{BB962C8B-B14F-4D97-AF65-F5344CB8AC3E}">
        <p14:creationId xmlns:p14="http://schemas.microsoft.com/office/powerpoint/2010/main" val="1308693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ertical_07">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686611" y="401084"/>
            <a:ext cx="525849" cy="214086"/>
          </a:xfrm>
          <a:prstGeom prst="rect">
            <a:avLst/>
          </a:prstGeom>
        </p:spPr>
        <p:txBody>
          <a:bodyPr/>
          <a:lstStyle/>
          <a:p>
            <a:fld id="{19FD02D3-6C23-404C-A7B3-DAB79F5D63D7}" type="slidenum">
              <a:rPr lang="en-US" smtClean="0"/>
              <a:pPr/>
              <a:t>‹#›</a:t>
            </a:fld>
            <a:endParaRPr lang="en-US" dirty="0"/>
          </a:p>
        </p:txBody>
      </p:sp>
      <p:sp>
        <p:nvSpPr>
          <p:cNvPr id="4" name="Rectangle 3"/>
          <p:cNvSpPr/>
          <p:nvPr userDrawn="1"/>
        </p:nvSpPr>
        <p:spPr>
          <a:xfrm>
            <a:off x="6080204" y="1"/>
            <a:ext cx="6112943" cy="6858000"/>
          </a:xfrm>
          <a:prstGeom prst="rect">
            <a:avLst/>
          </a:prstGeom>
          <a:gradFill>
            <a:gsLst>
              <a:gs pos="0">
                <a:srgbClr val="59B1BB"/>
              </a:gs>
              <a:gs pos="72000">
                <a:srgbClr val="C3D4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299"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2643" y="625215"/>
            <a:ext cx="4292978" cy="386469"/>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t="27943" r="19221" b="9948"/>
          <a:stretch/>
        </p:blipFill>
        <p:spPr>
          <a:xfrm>
            <a:off x="6080204" y="2"/>
            <a:ext cx="6188729" cy="6858000"/>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11620" y="1383317"/>
            <a:ext cx="1443031" cy="994140"/>
          </a:xfrm>
          <a:prstGeom prst="rect">
            <a:avLst/>
          </a:prstGeom>
        </p:spPr>
      </p:pic>
    </p:spTree>
    <p:custDataLst>
      <p:tags r:id="rId1"/>
    </p:custDataLst>
    <p:extLst>
      <p:ext uri="{BB962C8B-B14F-4D97-AF65-F5344CB8AC3E}">
        <p14:creationId xmlns:p14="http://schemas.microsoft.com/office/powerpoint/2010/main" val="2623047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A135-183E-F345-BAED-1F90288BAE2E}"/>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FC1EAD-04DC-0C46-8603-A12006AFC1BB}"/>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0130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peaker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3" cy="6856213"/>
          </a:xfrm>
          <a:prstGeom prst="rect">
            <a:avLst/>
          </a:prstGeom>
        </p:spPr>
      </p:pic>
      <p:sp>
        <p:nvSpPr>
          <p:cNvPr id="2" name="Title 1"/>
          <p:cNvSpPr>
            <a:spLocks noGrp="1"/>
          </p:cNvSpPr>
          <p:nvPr userDrawn="1">
            <p:ph type="ctrTitle" hasCustomPrompt="1"/>
          </p:nvPr>
        </p:nvSpPr>
        <p:spPr>
          <a:xfrm>
            <a:off x="2986913" y="1668253"/>
            <a:ext cx="3889376" cy="1298448"/>
          </a:xfrm>
        </p:spPr>
        <p:txBody>
          <a:bodyPr>
            <a:noAutofit/>
          </a:bodyPr>
          <a:lstStyle>
            <a:lvl1pPr marL="0" indent="0" algn="ctr">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2993009" y="3119803"/>
            <a:ext cx="3877185" cy="476932"/>
          </a:xfrm>
          <a:prstGeom prst="rect">
            <a:avLst/>
          </a:prstGeom>
        </p:spPr>
        <p:txBody>
          <a:bodyPr>
            <a:noAutofit/>
          </a:bodyPr>
          <a:lstStyle>
            <a:lvl1pPr marL="11113" indent="-11113" algn="ctr">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078352" y="4011168"/>
            <a:ext cx="3706498" cy="283731"/>
          </a:xfrm>
        </p:spPr>
        <p:txBody>
          <a:bodyPr/>
          <a:lstStyle>
            <a:lvl1pPr algn="ctr">
              <a:lnSpc>
                <a:spcPct val="90000"/>
              </a:lnSpc>
              <a:spcBef>
                <a:spcPts val="0"/>
              </a:spcBef>
              <a:defRPr sz="1600" b="0" baseline="0">
                <a:solidFill>
                  <a:schemeClr val="bg1"/>
                </a:solidFill>
              </a:defRPr>
            </a:lvl1pPr>
          </a:lstStyle>
          <a:p>
            <a:r>
              <a:rPr lang="en-US"/>
              <a:t>Email and Twitter</a:t>
            </a:r>
            <a:endParaRPr lang="en-US" baseline="0" dirty="0"/>
          </a:p>
        </p:txBody>
      </p:sp>
    </p:spTree>
    <p:extLst>
      <p:ext uri="{BB962C8B-B14F-4D97-AF65-F5344CB8AC3E}">
        <p14:creationId xmlns:p14="http://schemas.microsoft.com/office/powerpoint/2010/main" val="89047864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7CED-2FC0-714D-9F6A-A9E93F60BE14}"/>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6F3DE-F39A-144F-ADE7-575EA119F8C5}"/>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65700-23A1-6843-8004-EA8A6CCCDA59}"/>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9FBAFEDA-4293-D144-9693-0B9138092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6B261-3BEF-7B4A-A5B1-E06541E4FC9F}"/>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454704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DBD5-9518-7947-8557-7952E38A8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7DE331-B975-3843-B6A4-03450AEEAD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B5DC4-C1F6-D246-966C-5702B898C251}"/>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02BB544F-BCBE-824B-BB6B-4BA8673FA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04C71-2452-0344-B8B2-4A833828E672}"/>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3998380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 Nam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4A958-AEA4-8D4B-A4FA-1DF54C87A543}"/>
              </a:ext>
            </a:extLst>
          </p:cNvPr>
          <p:cNvPicPr>
            <a:picLocks noChangeAspect="1"/>
          </p:cNvPicPr>
          <p:nvPr userDrawn="1"/>
        </p:nvPicPr>
        <p:blipFill>
          <a:blip r:embed="rId2"/>
          <a:stretch>
            <a:fillRect/>
          </a:stretch>
        </p:blipFill>
        <p:spPr>
          <a:xfrm>
            <a:off x="2734511" y="322905"/>
            <a:ext cx="6719803" cy="6212191"/>
          </a:xfrm>
          <a:prstGeom prst="rect">
            <a:avLst/>
          </a:prstGeom>
        </p:spPr>
      </p:pic>
    </p:spTree>
    <p:extLst>
      <p:ext uri="{BB962C8B-B14F-4D97-AF65-F5344CB8AC3E}">
        <p14:creationId xmlns:p14="http://schemas.microsoft.com/office/powerpoint/2010/main" val="470008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CDB6-F737-BA42-B3A6-B59273F94065}"/>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43F869-E053-F84A-B57F-E29CAA639C57}"/>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6ACF6B-687C-0344-9B65-7A90A52BF3FA}"/>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88087B3E-8313-294E-9CF4-27AF46016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5B535-4E1C-7F47-A31D-18160C350B69}"/>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435095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F5F3-AC8B-9243-A17A-11A845A0CE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EA3A3-11CD-7B44-82B8-B4D3E6400350}"/>
              </a:ext>
            </a:extLst>
          </p:cNvPr>
          <p:cNvSpPr>
            <a:spLocks noGrp="1"/>
          </p:cNvSpPr>
          <p:nvPr>
            <p:ph sz="half" idx="1"/>
          </p:nvPr>
        </p:nvSpPr>
        <p:spPr>
          <a:xfrm>
            <a:off x="838200" y="1825625"/>
            <a:ext cx="518001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D9B744-8810-7B48-A330-CB180A9906FD}"/>
              </a:ext>
            </a:extLst>
          </p:cNvPr>
          <p:cNvSpPr>
            <a:spLocks noGrp="1"/>
          </p:cNvSpPr>
          <p:nvPr>
            <p:ph sz="half" idx="2"/>
          </p:nvPr>
        </p:nvSpPr>
        <p:spPr>
          <a:xfrm>
            <a:off x="6170613" y="1825625"/>
            <a:ext cx="51800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FCEBF3-6F4E-7E4F-9E69-5BA05AF8792E}"/>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6" name="Footer Placeholder 5">
            <a:extLst>
              <a:ext uri="{FF2B5EF4-FFF2-40B4-BE49-F238E27FC236}">
                <a16:creationId xmlns:a16="http://schemas.microsoft.com/office/drawing/2014/main" id="{3FB0CD29-E8AF-8A46-BE12-7B0F5B495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5ACC23-1CC3-9944-9B80-CCAB4740FFBE}"/>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1792347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10C2-7644-FF49-8A2E-F5E3A0BB087C}"/>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A8340D-8AF1-8E40-9B12-D9A873A48DE2}"/>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0B1849-EB56-5F49-B7CD-326601C48BDE}"/>
              </a:ext>
            </a:extLst>
          </p:cNvPr>
          <p:cNvSpPr>
            <a:spLocks noGrp="1"/>
          </p:cNvSpPr>
          <p:nvPr>
            <p:ph sz="half" idx="2"/>
          </p:nvPr>
        </p:nvSpPr>
        <p:spPr>
          <a:xfrm>
            <a:off x="839788" y="2505075"/>
            <a:ext cx="51562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D54C1D-E783-9E4A-AA70-28C7FCFF58BD}"/>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67D2B2-FCE9-2D41-AD23-463AB25A2F62}"/>
              </a:ext>
            </a:extLst>
          </p:cNvPr>
          <p:cNvSpPr>
            <a:spLocks noGrp="1"/>
          </p:cNvSpPr>
          <p:nvPr>
            <p:ph sz="quarter" idx="4"/>
          </p:nvPr>
        </p:nvSpPr>
        <p:spPr>
          <a:xfrm>
            <a:off x="6170613" y="2505075"/>
            <a:ext cx="51816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DCA3F-EB04-F444-ACF9-45D825D602F3}"/>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8" name="Footer Placeholder 7">
            <a:extLst>
              <a:ext uri="{FF2B5EF4-FFF2-40B4-BE49-F238E27FC236}">
                <a16:creationId xmlns:a16="http://schemas.microsoft.com/office/drawing/2014/main" id="{AAFE11C5-2F62-5E47-97F6-2FB3C56D22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6CCDA7-6F1F-0D40-AAD8-09BD857D29FC}"/>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2112236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210B-D3D4-3943-9FDA-00501690E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7AA3AC-9F17-3F4B-9F9A-E1A373828599}"/>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4" name="Footer Placeholder 3">
            <a:extLst>
              <a:ext uri="{FF2B5EF4-FFF2-40B4-BE49-F238E27FC236}">
                <a16:creationId xmlns:a16="http://schemas.microsoft.com/office/drawing/2014/main" id="{CDA2B85F-CF80-794D-8471-47760C7A7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745DA9-88D4-EE49-B65B-7E6BB31BBE40}"/>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1221550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D98B1-4186-8B43-AEF3-3E22C235047F}"/>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3" name="Footer Placeholder 2">
            <a:extLst>
              <a:ext uri="{FF2B5EF4-FFF2-40B4-BE49-F238E27FC236}">
                <a16:creationId xmlns:a16="http://schemas.microsoft.com/office/drawing/2014/main" id="{E5948E89-89AC-3145-A398-6514AD203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D706FD-A667-A944-8836-2EE2EF0AF191}"/>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1237053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39C6-351D-1D44-A5C5-89C429281A89}"/>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B77C6F-B44F-5A4E-821C-CAFE0F45EDF5}"/>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EB314-551B-C246-AEED-A3AC4EEF2993}"/>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B5F0A5-A523-7242-A77C-85F2475A71C7}"/>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6" name="Footer Placeholder 5">
            <a:extLst>
              <a:ext uri="{FF2B5EF4-FFF2-40B4-BE49-F238E27FC236}">
                <a16:creationId xmlns:a16="http://schemas.microsoft.com/office/drawing/2014/main" id="{BB6BF074-736D-A647-9BD1-B90B27A0DF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860E8-A567-1E4A-8CC9-F1E701B12512}"/>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1518248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6C19-C453-984A-9DB6-CE448ADC9801}"/>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C9F2C7-1A12-3C4C-91CC-B8E892054C6C}"/>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0B9FE-A4BB-4042-AAF5-E914C0CB9483}"/>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E235E-6FED-714A-8B80-612D465FCC1B}"/>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6" name="Footer Placeholder 5">
            <a:extLst>
              <a:ext uri="{FF2B5EF4-FFF2-40B4-BE49-F238E27FC236}">
                <a16:creationId xmlns:a16="http://schemas.microsoft.com/office/drawing/2014/main" id="{FF2300A0-2314-F943-80AE-3423E1BD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DF832-6EBD-FD46-A48A-A5CED2C2E849}"/>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511741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C8EF-4809-7248-AAFE-FED6AC5AF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AC8FF3-C633-5C43-A70B-D3C88BBE81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17A30-4AFB-A445-A9FA-C16E7BE104AD}"/>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151A1642-B45C-C94C-998B-01DF59E45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0DAF9-CD78-E141-A706-24A5D474A245}"/>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2693857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C238B-0255-4248-AB12-3014F7572BB3}"/>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C2E7E-18A2-0B45-849D-7D7D04CC5FD7}"/>
              </a:ext>
            </a:extLst>
          </p:cNvPr>
          <p:cNvSpPr>
            <a:spLocks noGrp="1"/>
          </p:cNvSpPr>
          <p:nvPr>
            <p:ph type="body" orient="vert" idx="1"/>
          </p:nvPr>
        </p:nvSpPr>
        <p:spPr>
          <a:xfrm>
            <a:off x="838200" y="365125"/>
            <a:ext cx="773271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E0EA8-DC94-7642-84D9-437AE509E12B}"/>
              </a:ext>
            </a:extLst>
          </p:cNvPr>
          <p:cNvSpPr>
            <a:spLocks noGrp="1"/>
          </p:cNvSpPr>
          <p:nvPr>
            <p:ph type="dt" sz="half" idx="10"/>
          </p:nvPr>
        </p:nvSpPr>
        <p:spPr/>
        <p:txBody>
          <a:body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26BFFB0A-D553-8944-A293-45B645175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6627F-810F-C94F-B3F7-E15C232B98A2}"/>
              </a:ext>
            </a:extLst>
          </p:cNvPr>
          <p:cNvSpPr>
            <a:spLocks noGrp="1"/>
          </p:cNvSpPr>
          <p:nvPr>
            <p:ph type="sldNum" sz="quarter" idx="12"/>
          </p:nvPr>
        </p:nvSpPr>
        <p:spPr/>
        <p:txBody>
          <a:bodyPr/>
          <a:lstStyle/>
          <a:p>
            <a:fld id="{BC297327-ED11-0944-A046-2469AD6DFD6B}" type="slidenum">
              <a:rPr lang="en-US" smtClean="0"/>
              <a:t>‹#›</a:t>
            </a:fld>
            <a:endParaRPr lang="en-US"/>
          </a:p>
        </p:txBody>
      </p:sp>
    </p:spTree>
    <p:extLst>
      <p:ext uri="{BB962C8B-B14F-4D97-AF65-F5344CB8AC3E}">
        <p14:creationId xmlns:p14="http://schemas.microsoft.com/office/powerpoint/2010/main" val="1812936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Horizontal_02">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6" name="Picture 5">
            <a:extLst>
              <a:ext uri="{FF2B5EF4-FFF2-40B4-BE49-F238E27FC236}">
                <a16:creationId xmlns:a16="http://schemas.microsoft.com/office/drawing/2014/main" id="{6905A456-8F8C-0140-AD6A-F9127734BA5E}"/>
              </a:ext>
            </a:extLst>
          </p:cNvPr>
          <p:cNvPicPr>
            <a:picLocks noChangeAspect="1"/>
          </p:cNvPicPr>
          <p:nvPr userDrawn="1"/>
        </p:nvPicPr>
        <p:blipFill>
          <a:blip r:embed="rId4"/>
          <a:stretch>
            <a:fillRect/>
          </a:stretch>
        </p:blipFill>
        <p:spPr>
          <a:xfrm>
            <a:off x="0" y="-4514"/>
            <a:ext cx="12188825" cy="3390016"/>
          </a:xfrm>
          <a:prstGeom prst="rect">
            <a:avLst/>
          </a:prstGeom>
        </p:spPr>
      </p:pic>
    </p:spTree>
    <p:custDataLst>
      <p:tags r:id="rId1"/>
    </p:custDataLst>
    <p:extLst>
      <p:ext uri="{BB962C8B-B14F-4D97-AF65-F5344CB8AC3E}">
        <p14:creationId xmlns:p14="http://schemas.microsoft.com/office/powerpoint/2010/main" val="805954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4A958-AEA4-8D4B-A4FA-1DF54C87A543}"/>
              </a:ext>
            </a:extLst>
          </p:cNvPr>
          <p:cNvPicPr>
            <a:picLocks noChangeAspect="1"/>
          </p:cNvPicPr>
          <p:nvPr userDrawn="1"/>
        </p:nvPicPr>
        <p:blipFill>
          <a:blip r:embed="rId2"/>
          <a:stretch>
            <a:fillRect/>
          </a:stretch>
        </p:blipFill>
        <p:spPr>
          <a:xfrm>
            <a:off x="993134" y="356772"/>
            <a:ext cx="10202556" cy="9431858"/>
          </a:xfrm>
          <a:prstGeom prst="rect">
            <a:avLst/>
          </a:prstGeom>
        </p:spPr>
      </p:pic>
    </p:spTree>
    <p:extLst>
      <p:ext uri="{BB962C8B-B14F-4D97-AF65-F5344CB8AC3E}">
        <p14:creationId xmlns:p14="http://schemas.microsoft.com/office/powerpoint/2010/main" val="24280010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4166-ADCF-0B4F-87D3-6C93196CCAD6}"/>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478D97-E844-E74F-856B-F292DACB8D86}"/>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579F2-E8AF-C549-A4AD-5165E0946B42}"/>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B982975B-A8E0-4D44-969F-8465BE8ED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B8B92-B3BF-A74D-8D1A-B03CFBF09B5D}"/>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73586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81152-02A9-954B-BB85-1FA9F6098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7FF3F-6EC1-7542-9B91-94A5794CED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DD8D7-ABA3-8E4F-8F1F-929C114174F4}"/>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6640CFD9-6A78-4543-9A70-82A450AD9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D41BC-DADF-544F-BC01-1B77ABE66D6D}"/>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2315065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BE7-5260-034B-AFDA-0306205646B8}"/>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AFAED-9728-914F-A00D-D7B9638AE74A}"/>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1D8306-F2FE-2E41-B068-5A8A51237EC7}"/>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0F790B4B-EB32-C744-BB83-94C6F72C9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687AF-4631-894D-B696-F0C99EADD06B}"/>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528930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FC8C-46DF-3445-8902-4EF41DE1EE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902D1-E3A6-794B-ADB8-A0561F1945C3}"/>
              </a:ext>
            </a:extLst>
          </p:cNvPr>
          <p:cNvSpPr>
            <a:spLocks noGrp="1"/>
          </p:cNvSpPr>
          <p:nvPr>
            <p:ph sz="half" idx="1"/>
          </p:nvPr>
        </p:nvSpPr>
        <p:spPr>
          <a:xfrm>
            <a:off x="838200" y="1825625"/>
            <a:ext cx="518001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31263E-B32F-3041-9DB3-077088C1B37E}"/>
              </a:ext>
            </a:extLst>
          </p:cNvPr>
          <p:cNvSpPr>
            <a:spLocks noGrp="1"/>
          </p:cNvSpPr>
          <p:nvPr>
            <p:ph sz="half" idx="2"/>
          </p:nvPr>
        </p:nvSpPr>
        <p:spPr>
          <a:xfrm>
            <a:off x="6170613" y="1825625"/>
            <a:ext cx="51800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FC389B-A475-A44B-BFB2-1F69CE1E1681}"/>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6" name="Footer Placeholder 5">
            <a:extLst>
              <a:ext uri="{FF2B5EF4-FFF2-40B4-BE49-F238E27FC236}">
                <a16:creationId xmlns:a16="http://schemas.microsoft.com/office/drawing/2014/main" id="{397CC3C4-04BF-584E-9377-7CA8AE47E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83859-487E-7444-8804-111024A8E895}"/>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1928575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E3A0-9AA9-084B-9319-CEF3A5295BFB}"/>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8CC2D-CB85-054D-A9AC-72CE2DF38696}"/>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2EBF36-991D-7C4B-A447-30D5904F420B}"/>
              </a:ext>
            </a:extLst>
          </p:cNvPr>
          <p:cNvSpPr>
            <a:spLocks noGrp="1"/>
          </p:cNvSpPr>
          <p:nvPr>
            <p:ph sz="half" idx="2"/>
          </p:nvPr>
        </p:nvSpPr>
        <p:spPr>
          <a:xfrm>
            <a:off x="839788" y="2505075"/>
            <a:ext cx="51562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003C7-C29D-B44A-B27F-EE62AD784111}"/>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6E580A-1066-EE42-BD02-AD1222B68F89}"/>
              </a:ext>
            </a:extLst>
          </p:cNvPr>
          <p:cNvSpPr>
            <a:spLocks noGrp="1"/>
          </p:cNvSpPr>
          <p:nvPr>
            <p:ph sz="quarter" idx="4"/>
          </p:nvPr>
        </p:nvSpPr>
        <p:spPr>
          <a:xfrm>
            <a:off x="6170613" y="2505075"/>
            <a:ext cx="51816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BE0A70-678C-A24E-9519-84B9A3F9FBC0}"/>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8" name="Footer Placeholder 7">
            <a:extLst>
              <a:ext uri="{FF2B5EF4-FFF2-40B4-BE49-F238E27FC236}">
                <a16:creationId xmlns:a16="http://schemas.microsoft.com/office/drawing/2014/main" id="{B25A1BD0-F176-C14B-9B66-6E077721E4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DA9134-56F2-0645-86E5-C9B13012D411}"/>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1232521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CC5B8-C79A-3E42-9351-1971FDD83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4DF07-7469-8F47-8901-6BC7F459BF4D}"/>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4" name="Footer Placeholder 3">
            <a:extLst>
              <a:ext uri="{FF2B5EF4-FFF2-40B4-BE49-F238E27FC236}">
                <a16:creationId xmlns:a16="http://schemas.microsoft.com/office/drawing/2014/main" id="{9D3087A2-20D6-8441-BD1F-C01294107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93D7B3-3A93-DC4F-B149-F5D1213DB851}"/>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243056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E954F-FA16-5E40-9CB5-DBA5F30F07E2}"/>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3" name="Footer Placeholder 2">
            <a:extLst>
              <a:ext uri="{FF2B5EF4-FFF2-40B4-BE49-F238E27FC236}">
                <a16:creationId xmlns:a16="http://schemas.microsoft.com/office/drawing/2014/main" id="{98A3E819-6647-C04A-AAD1-280628A608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2525B8-5173-DD46-A585-55276A595DD2}"/>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1037047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A2FD-5059-6D46-B722-01F0A86C067D}"/>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4DF5B3-2A29-EA4E-949F-0954D38555C8}"/>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998B1-914E-BF43-BDAB-A9202D5C05D6}"/>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AB2FAC-C9E7-F743-BD2B-217E5C6C8624}"/>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6" name="Footer Placeholder 5">
            <a:extLst>
              <a:ext uri="{FF2B5EF4-FFF2-40B4-BE49-F238E27FC236}">
                <a16:creationId xmlns:a16="http://schemas.microsoft.com/office/drawing/2014/main" id="{D89F6930-D218-8544-8981-D71351FC28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52A75-B9BD-E846-8921-522B92F58279}"/>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206537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BBE8-3255-2E45-88CD-28D958891EBF}"/>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0A52B2-7867-8B4A-8AEE-0B0B41B5A045}"/>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2159E2-773B-654B-BB37-6339246F2CFB}"/>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F8E157-693F-414B-99B5-D2E197327B4E}"/>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6" name="Footer Placeholder 5">
            <a:extLst>
              <a:ext uri="{FF2B5EF4-FFF2-40B4-BE49-F238E27FC236}">
                <a16:creationId xmlns:a16="http://schemas.microsoft.com/office/drawing/2014/main" id="{02FFFEDC-393E-FA46-9903-7383E30BD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05160-9C4E-6F41-A4FD-C4A6C97AE7D8}"/>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20687240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DFD4-138A-0346-AD2D-E9E12FD3BF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E0C8FC-917B-9E48-87FE-F2B646BB79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66C23-DE4C-1A45-9300-0A887D4D76A5}"/>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9E5FCD84-949B-BC45-A8DD-53A77EB3D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32F8E-54E3-AD49-83E9-4E26F8CC4059}"/>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153681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ull_01">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id="{1731C5B3-9220-A941-AB5A-C71095D72F1E}"/>
              </a:ext>
            </a:extLst>
          </p:cNvPr>
          <p:cNvPicPr>
            <a:picLocks noChangeAspect="1"/>
          </p:cNvPicPr>
          <p:nvPr userDrawn="1"/>
        </p:nvPicPr>
        <p:blipFill>
          <a:blip r:embed="rId4"/>
          <a:stretch>
            <a:fillRect/>
          </a:stretch>
        </p:blipFill>
        <p:spPr>
          <a:xfrm>
            <a:off x="0" y="0"/>
            <a:ext cx="12188825" cy="6858000"/>
          </a:xfrm>
          <a:prstGeom prst="rect">
            <a:avLst/>
          </a:prstGeom>
        </p:spPr>
      </p:pic>
      <p:pic>
        <p:nvPicPr>
          <p:cNvPr id="7" name="Picture 6">
            <a:extLst>
              <a:ext uri="{FF2B5EF4-FFF2-40B4-BE49-F238E27FC236}">
                <a16:creationId xmlns:a16="http://schemas.microsoft.com/office/drawing/2014/main" id="{A6889ECA-63E2-7E4A-A823-18F34C3CCE9C}"/>
              </a:ext>
            </a:extLst>
          </p:cNvPr>
          <p:cNvPicPr>
            <a:picLocks noChangeAspect="1"/>
          </p:cNvPicPr>
          <p:nvPr userDrawn="1"/>
        </p:nvPicPr>
        <p:blipFill>
          <a:blip r:embed="rId5"/>
          <a:stretch>
            <a:fillRect/>
          </a:stretch>
        </p:blipFill>
        <p:spPr>
          <a:xfrm>
            <a:off x="-3317996" y="-1153697"/>
            <a:ext cx="17323515" cy="10006751"/>
          </a:xfrm>
          <a:prstGeom prst="rect">
            <a:avLst/>
          </a:prstGeom>
        </p:spPr>
      </p:pic>
      <p:grpSp>
        <p:nvGrpSpPr>
          <p:cNvPr id="12" name="Group 11"/>
          <p:cNvGrpSpPr/>
          <p:nvPr userDrawn="1"/>
        </p:nvGrpSpPr>
        <p:grpSpPr>
          <a:xfrm>
            <a:off x="0" y="3696953"/>
            <a:ext cx="12184502"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8" name="Picture 17"/>
            <p:cNvPicPr>
              <a:picLocks noChangeAspect="1"/>
            </p:cNvPicPr>
            <p:nvPr/>
          </p:nvPicPr>
          <p:blipFill>
            <a:blip r:embed="rId7"/>
            <a:stretch>
              <a:fillRect/>
            </a:stretch>
          </p:blipFill>
          <p:spPr>
            <a:xfrm>
              <a:off x="11463855" y="978157"/>
              <a:ext cx="318361" cy="586224"/>
            </a:xfrm>
            <a:prstGeom prst="rect">
              <a:avLst/>
            </a:prstGeom>
          </p:spPr>
        </p:pic>
        <p:pic>
          <p:nvPicPr>
            <p:cNvPr id="19" name="Picture 18"/>
            <p:cNvPicPr>
              <a:picLocks noChangeAspect="1"/>
            </p:cNvPicPr>
            <p:nvPr/>
          </p:nvPicPr>
          <p:blipFill>
            <a:blip r:embed="rId8"/>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9"/>
            <a:stretch>
              <a:fillRect/>
            </a:stretch>
          </p:blipFill>
          <p:spPr>
            <a:xfrm>
              <a:off x="9792301" y="1053675"/>
              <a:ext cx="727137" cy="1311796"/>
            </a:xfrm>
            <a:prstGeom prst="rect">
              <a:avLst/>
            </a:prstGeom>
          </p:spPr>
        </p:pic>
      </p:grpSp>
      <p:pic>
        <p:nvPicPr>
          <p:cNvPr id="16" name="Picture 15">
            <a:extLst>
              <a:ext uri="{FF2B5EF4-FFF2-40B4-BE49-F238E27FC236}">
                <a16:creationId xmlns:a16="http://schemas.microsoft.com/office/drawing/2014/main" id="{34149B40-0C08-4C40-A079-AEA29420C628}"/>
              </a:ext>
            </a:extLst>
          </p:cNvPr>
          <p:cNvPicPr>
            <a:picLocks noChangeAspect="1"/>
          </p:cNvPicPr>
          <p:nvPr userDrawn="1"/>
        </p:nvPicPr>
        <p:blipFill>
          <a:blip r:embed="rId10"/>
          <a:stretch>
            <a:fillRect/>
          </a:stretch>
        </p:blipFill>
        <p:spPr>
          <a:xfrm>
            <a:off x="3172731" y="401084"/>
            <a:ext cx="5843361" cy="5401955"/>
          </a:xfrm>
          <a:prstGeom prst="rect">
            <a:avLst/>
          </a:prstGeom>
        </p:spPr>
      </p:pic>
    </p:spTree>
    <p:custDataLst>
      <p:tags r:id="rId1"/>
    </p:custDataLst>
    <p:extLst>
      <p:ext uri="{BB962C8B-B14F-4D97-AF65-F5344CB8AC3E}">
        <p14:creationId xmlns:p14="http://schemas.microsoft.com/office/powerpoint/2010/main" val="16932592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0DBA4A-B249-E541-AA45-A6E364FD145D}"/>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3CB661-8761-2348-8E15-17BA35BDBAC4}"/>
              </a:ext>
            </a:extLst>
          </p:cNvPr>
          <p:cNvSpPr>
            <a:spLocks noGrp="1"/>
          </p:cNvSpPr>
          <p:nvPr>
            <p:ph type="body" orient="vert" idx="1"/>
          </p:nvPr>
        </p:nvSpPr>
        <p:spPr>
          <a:xfrm>
            <a:off x="838200" y="365125"/>
            <a:ext cx="773271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90BBA-E78B-A241-B7EE-ED1AE570278D}"/>
              </a:ext>
            </a:extLst>
          </p:cNvPr>
          <p:cNvSpPr>
            <a:spLocks noGrp="1"/>
          </p:cNvSpPr>
          <p:nvPr>
            <p:ph type="dt" sz="half" idx="10"/>
          </p:nvPr>
        </p:nvSpPr>
        <p:spPr/>
        <p:txBody>
          <a:body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7034DD65-4E50-014B-8809-C464AF0D9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64EEB-249B-2D4C-9F71-44BFA571EE31}"/>
              </a:ext>
            </a:extLst>
          </p:cNvPr>
          <p:cNvSpPr>
            <a:spLocks noGrp="1"/>
          </p:cNvSpPr>
          <p:nvPr>
            <p:ph type="sldNum" sz="quarter" idx="12"/>
          </p:nvPr>
        </p:nvSpPr>
        <p:spPr/>
        <p:txBody>
          <a:bodyPr/>
          <a:lstStyle/>
          <a:p>
            <a:fld id="{140505EE-192D-7847-89A9-B5D63AE539C6}" type="slidenum">
              <a:rPr lang="en-US" smtClean="0"/>
              <a:t>‹#›</a:t>
            </a:fld>
            <a:endParaRPr lang="en-US"/>
          </a:p>
        </p:txBody>
      </p:sp>
    </p:spTree>
    <p:extLst>
      <p:ext uri="{BB962C8B-B14F-4D97-AF65-F5344CB8AC3E}">
        <p14:creationId xmlns:p14="http://schemas.microsoft.com/office/powerpoint/2010/main" val="9736950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Horizontal_02">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6" name="Picture 5">
            <a:extLst>
              <a:ext uri="{FF2B5EF4-FFF2-40B4-BE49-F238E27FC236}">
                <a16:creationId xmlns:a16="http://schemas.microsoft.com/office/drawing/2014/main" id="{6905A456-8F8C-0140-AD6A-F9127734BA5E}"/>
              </a:ext>
            </a:extLst>
          </p:cNvPr>
          <p:cNvPicPr>
            <a:picLocks noChangeAspect="1"/>
          </p:cNvPicPr>
          <p:nvPr userDrawn="1"/>
        </p:nvPicPr>
        <p:blipFill>
          <a:blip r:embed="rId4"/>
          <a:stretch>
            <a:fillRect/>
          </a:stretch>
        </p:blipFill>
        <p:spPr>
          <a:xfrm>
            <a:off x="0" y="-4514"/>
            <a:ext cx="12188825" cy="3390016"/>
          </a:xfrm>
          <a:prstGeom prst="rect">
            <a:avLst/>
          </a:prstGeom>
        </p:spPr>
      </p:pic>
    </p:spTree>
    <p:custDataLst>
      <p:tags r:id="rId1"/>
    </p:custDataLst>
    <p:extLst>
      <p:ext uri="{BB962C8B-B14F-4D97-AF65-F5344CB8AC3E}">
        <p14:creationId xmlns:p14="http://schemas.microsoft.com/office/powerpoint/2010/main" val="3155161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_0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6238C3-CECC-874E-B0A3-E76237EE668C}"/>
              </a:ext>
            </a:extLst>
          </p:cNvPr>
          <p:cNvPicPr>
            <a:picLocks noChangeAspect="1"/>
          </p:cNvPicPr>
          <p:nvPr userDrawn="1"/>
        </p:nvPicPr>
        <p:blipFill>
          <a:blip r:embed="rId3"/>
          <a:stretch>
            <a:fillRect/>
          </a:stretch>
        </p:blipFill>
        <p:spPr>
          <a:xfrm>
            <a:off x="0" y="0"/>
            <a:ext cx="12188825" cy="6858000"/>
          </a:xfrm>
          <a:prstGeom prst="rect">
            <a:avLst/>
          </a:prstGeom>
        </p:spPr>
      </p:pic>
      <p:pic>
        <p:nvPicPr>
          <p:cNvPr id="12" name="Picture 11">
            <a:extLst>
              <a:ext uri="{FF2B5EF4-FFF2-40B4-BE49-F238E27FC236}">
                <a16:creationId xmlns:a16="http://schemas.microsoft.com/office/drawing/2014/main" id="{5240FB4B-BE14-5546-9245-80B441D4CF34}"/>
              </a:ext>
            </a:extLst>
          </p:cNvPr>
          <p:cNvPicPr>
            <a:picLocks noChangeAspect="1"/>
          </p:cNvPicPr>
          <p:nvPr userDrawn="1"/>
        </p:nvPicPr>
        <p:blipFill>
          <a:blip r:embed="rId4"/>
          <a:stretch>
            <a:fillRect/>
          </a:stretch>
        </p:blipFill>
        <p:spPr>
          <a:xfrm>
            <a:off x="947853" y="1371600"/>
            <a:ext cx="22674840" cy="13097889"/>
          </a:xfrm>
          <a:prstGeom prst="rect">
            <a:avLst/>
          </a:prstGeom>
        </p:spPr>
      </p:pic>
      <p:pic>
        <p:nvPicPr>
          <p:cNvPr id="5" name="Picture 4"/>
          <p:cNvPicPr>
            <a:picLocks noChangeAspect="1"/>
          </p:cNvPicPr>
          <p:nvPr userDrawn="1"/>
        </p:nvPicPr>
        <p:blipFill>
          <a:blip r:embed="rId5"/>
          <a:stretch>
            <a:fillRect/>
          </a:stretch>
        </p:blipFill>
        <p:spPr>
          <a:xfrm>
            <a:off x="5653114" y="2490413"/>
            <a:ext cx="6521396" cy="4385734"/>
          </a:xfrm>
          <a:prstGeom prst="rect">
            <a:avLst/>
          </a:prstGeom>
        </p:spPr>
      </p:pic>
      <p:pic>
        <p:nvPicPr>
          <p:cNvPr id="13" name="Picture 12">
            <a:extLst>
              <a:ext uri="{FF2B5EF4-FFF2-40B4-BE49-F238E27FC236}">
                <a16:creationId xmlns:a16="http://schemas.microsoft.com/office/drawing/2014/main" id="{F92993F5-DA01-3841-A204-2E1A72DBE4BB}"/>
              </a:ext>
            </a:extLst>
          </p:cNvPr>
          <p:cNvPicPr>
            <a:picLocks noChangeAspect="1"/>
          </p:cNvPicPr>
          <p:nvPr userDrawn="1"/>
        </p:nvPicPr>
        <p:blipFill>
          <a:blip r:embed="rId6"/>
          <a:stretch>
            <a:fillRect/>
          </a:stretch>
        </p:blipFill>
        <p:spPr>
          <a:xfrm>
            <a:off x="378803" y="265617"/>
            <a:ext cx="5843361" cy="5401955"/>
          </a:xfrm>
          <a:prstGeom prst="rect">
            <a:avLst/>
          </a:prstGeom>
        </p:spPr>
      </p:pic>
    </p:spTree>
    <p:custDataLst>
      <p:tags r:id="rId1"/>
    </p:custDataLst>
    <p:extLst>
      <p:ext uri="{BB962C8B-B14F-4D97-AF65-F5344CB8AC3E}">
        <p14:creationId xmlns:p14="http://schemas.microsoft.com/office/powerpoint/2010/main" val="3989593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_03">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6" name="Picture 5">
            <a:extLst>
              <a:ext uri="{FF2B5EF4-FFF2-40B4-BE49-F238E27FC236}">
                <a16:creationId xmlns:a16="http://schemas.microsoft.com/office/drawing/2014/main" id="{BA27227D-9FE2-C340-99A0-543C95139356}"/>
              </a:ext>
            </a:extLst>
          </p:cNvPr>
          <p:cNvPicPr>
            <a:picLocks noChangeAspect="1"/>
          </p:cNvPicPr>
          <p:nvPr userDrawn="1"/>
        </p:nvPicPr>
        <p:blipFill>
          <a:blip r:embed="rId4"/>
          <a:stretch>
            <a:fillRect/>
          </a:stretch>
        </p:blipFill>
        <p:spPr>
          <a:xfrm>
            <a:off x="0" y="893"/>
            <a:ext cx="12188824" cy="6856214"/>
          </a:xfrm>
          <a:prstGeom prst="rect">
            <a:avLst/>
          </a:prstGeom>
        </p:spPr>
      </p:pic>
    </p:spTree>
    <p:custDataLst>
      <p:tags r:id="rId1"/>
    </p:custDataLst>
    <p:extLst>
      <p:ext uri="{BB962C8B-B14F-4D97-AF65-F5344CB8AC3E}">
        <p14:creationId xmlns:p14="http://schemas.microsoft.com/office/powerpoint/2010/main" val="1271567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orizontal_01">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5" name="Picture 4">
            <a:extLst>
              <a:ext uri="{FF2B5EF4-FFF2-40B4-BE49-F238E27FC236}">
                <a16:creationId xmlns:a16="http://schemas.microsoft.com/office/drawing/2014/main" id="{1731C5B3-9220-A941-AB5A-C71095D72F1E}"/>
              </a:ext>
            </a:extLst>
          </p:cNvPr>
          <p:cNvPicPr>
            <a:picLocks noChangeAspect="1"/>
          </p:cNvPicPr>
          <p:nvPr userDrawn="1"/>
        </p:nvPicPr>
        <p:blipFill>
          <a:blip r:embed="rId4"/>
          <a:stretch>
            <a:fillRect/>
          </a:stretch>
        </p:blipFill>
        <p:spPr>
          <a:xfrm>
            <a:off x="0" y="0"/>
            <a:ext cx="12188825" cy="3394458"/>
          </a:xfrm>
          <a:prstGeom prst="rect">
            <a:avLst/>
          </a:prstGeom>
        </p:spPr>
      </p:pic>
      <p:pic>
        <p:nvPicPr>
          <p:cNvPr id="7" name="Picture 6">
            <a:extLst>
              <a:ext uri="{FF2B5EF4-FFF2-40B4-BE49-F238E27FC236}">
                <a16:creationId xmlns:a16="http://schemas.microsoft.com/office/drawing/2014/main" id="{A6889ECA-63E2-7E4A-A823-18F34C3CCE9C}"/>
              </a:ext>
            </a:extLst>
          </p:cNvPr>
          <p:cNvPicPr>
            <a:picLocks noChangeAspect="1"/>
          </p:cNvPicPr>
          <p:nvPr userDrawn="1"/>
        </p:nvPicPr>
        <p:blipFill>
          <a:blip r:embed="rId5"/>
          <a:stretch>
            <a:fillRect/>
          </a:stretch>
        </p:blipFill>
        <p:spPr>
          <a:xfrm>
            <a:off x="-1846919" y="-1850339"/>
            <a:ext cx="13082967" cy="7557242"/>
          </a:xfrm>
          <a:prstGeom prst="rect">
            <a:avLst/>
          </a:prstGeom>
        </p:spPr>
      </p:pic>
      <p:grpSp>
        <p:nvGrpSpPr>
          <p:cNvPr id="12" name="Group 11"/>
          <p:cNvGrpSpPr/>
          <p:nvPr userDrawn="1"/>
        </p:nvGrpSpPr>
        <p:grpSpPr>
          <a:xfrm>
            <a:off x="0" y="234871"/>
            <a:ext cx="12184502" cy="3161047"/>
            <a:chOff x="0" y="234871"/>
            <a:chExt cx="12184502" cy="3161047"/>
          </a:xfrm>
        </p:grpSpPr>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22211" r="50445" b="61411"/>
            <a:stretch/>
          </p:blipFill>
          <p:spPr>
            <a:xfrm>
              <a:off x="0" y="1488863"/>
              <a:ext cx="4334369" cy="1907055"/>
            </a:xfrm>
            <a:prstGeom prst="rect">
              <a:avLst/>
            </a:prstGeom>
          </p:spPr>
        </p:pic>
        <p:pic>
          <p:nvPicPr>
            <p:cNvPr id="18" name="Picture 17"/>
            <p:cNvPicPr>
              <a:picLocks noChangeAspect="1"/>
            </p:cNvPicPr>
            <p:nvPr/>
          </p:nvPicPr>
          <p:blipFill>
            <a:blip r:embed="rId7"/>
            <a:stretch>
              <a:fillRect/>
            </a:stretch>
          </p:blipFill>
          <p:spPr>
            <a:xfrm>
              <a:off x="11463855" y="978157"/>
              <a:ext cx="318361" cy="586224"/>
            </a:xfrm>
            <a:prstGeom prst="rect">
              <a:avLst/>
            </a:prstGeom>
          </p:spPr>
        </p:pic>
        <p:pic>
          <p:nvPicPr>
            <p:cNvPr id="19" name="Picture 18"/>
            <p:cNvPicPr>
              <a:picLocks noChangeAspect="1"/>
            </p:cNvPicPr>
            <p:nvPr/>
          </p:nvPicPr>
          <p:blipFill>
            <a:blip r:embed="rId8"/>
            <a:stretch>
              <a:fillRect/>
            </a:stretch>
          </p:blipFill>
          <p:spPr>
            <a:xfrm>
              <a:off x="509457" y="234871"/>
              <a:ext cx="443804" cy="797649"/>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75240" r="1402" b="61411"/>
            <a:stretch/>
          </p:blipFill>
          <p:spPr>
            <a:xfrm>
              <a:off x="8482084" y="1488863"/>
              <a:ext cx="3702418" cy="1907055"/>
            </a:xfrm>
            <a:prstGeom prst="rect">
              <a:avLst/>
            </a:prstGeom>
          </p:spPr>
        </p:pic>
        <p:pic>
          <p:nvPicPr>
            <p:cNvPr id="23" name="Picture 22"/>
            <p:cNvPicPr>
              <a:picLocks noChangeAspect="1"/>
            </p:cNvPicPr>
            <p:nvPr/>
          </p:nvPicPr>
          <p:blipFill>
            <a:blip r:embed="rId9"/>
            <a:stretch>
              <a:fillRect/>
            </a:stretch>
          </p:blipFill>
          <p:spPr>
            <a:xfrm>
              <a:off x="9792301" y="1053675"/>
              <a:ext cx="727137" cy="1311796"/>
            </a:xfrm>
            <a:prstGeom prst="rect">
              <a:avLst/>
            </a:prstGeom>
          </p:spPr>
        </p:pic>
      </p:grpSp>
      <p:pic>
        <p:nvPicPr>
          <p:cNvPr id="6" name="Picture 5">
            <a:extLst>
              <a:ext uri="{FF2B5EF4-FFF2-40B4-BE49-F238E27FC236}">
                <a16:creationId xmlns:a16="http://schemas.microsoft.com/office/drawing/2014/main" id="{26B89CEC-801B-FB4C-96CC-B27E369A653B}"/>
              </a:ext>
            </a:extLst>
          </p:cNvPr>
          <p:cNvPicPr>
            <a:picLocks noChangeAspect="1"/>
          </p:cNvPicPr>
          <p:nvPr userDrawn="1"/>
        </p:nvPicPr>
        <p:blipFill>
          <a:blip r:embed="rId10"/>
          <a:stretch>
            <a:fillRect/>
          </a:stretch>
        </p:blipFill>
        <p:spPr>
          <a:xfrm>
            <a:off x="4858790" y="401084"/>
            <a:ext cx="2471245" cy="2284568"/>
          </a:xfrm>
          <a:prstGeom prst="rect">
            <a:avLst/>
          </a:prstGeom>
        </p:spPr>
      </p:pic>
    </p:spTree>
    <p:custDataLst>
      <p:tags r:id="rId1"/>
    </p:custDataLst>
    <p:extLst>
      <p:ext uri="{BB962C8B-B14F-4D97-AF65-F5344CB8AC3E}">
        <p14:creationId xmlns:p14="http://schemas.microsoft.com/office/powerpoint/2010/main" val="416721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orizontal_02">
    <p:spTree>
      <p:nvGrpSpPr>
        <p:cNvPr id="1" name=""/>
        <p:cNvGrpSpPr/>
        <p:nvPr/>
      </p:nvGrpSpPr>
      <p:grpSpPr>
        <a:xfrm>
          <a:off x="0" y="0"/>
          <a:ext cx="0" cy="0"/>
          <a:chOff x="0" y="0"/>
          <a:chExt cx="0" cy="0"/>
        </a:xfrm>
      </p:grpSpPr>
      <p:sp>
        <p:nvSpPr>
          <p:cNvPr id="13" name="Slide Number Placeholder 5"/>
          <p:cNvSpPr>
            <a:spLocks noGrp="1"/>
          </p:cNvSpPr>
          <p:nvPr>
            <p:ph type="sldNum" sz="quarter" idx="4"/>
          </p:nvPr>
        </p:nvSpPr>
        <p:spPr>
          <a:xfrm>
            <a:off x="10245501" y="401084"/>
            <a:ext cx="525849" cy="214086"/>
          </a:xfrm>
          <a:prstGeom prst="rect">
            <a:avLst/>
          </a:prstGeom>
        </p:spPr>
        <p:txBody>
          <a:bodyPr vert="horz" lIns="91440" tIns="45720" rIns="91440" bIns="45720" rtlCol="0" anchor="ctr"/>
          <a:lstStyle>
            <a:lvl1pPr algn="r">
              <a:defRPr sz="1100" b="0">
                <a:solidFill>
                  <a:schemeClr val="tx2"/>
                </a:solidFill>
                <a:latin typeface="Salesforce Sans" panose="020B0505020202020203" pitchFamily="34" charset="0"/>
              </a:defRPr>
            </a:lvl1pPr>
          </a:lstStyle>
          <a:p>
            <a:fld id="{19FD02D3-6C23-404C-A7B3-DAB79F5D63D7}" type="slidenum">
              <a:rPr lang="en-US" smtClean="0"/>
              <a:pPr/>
              <a:t>‹#›</a:t>
            </a:fld>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9072" y="240908"/>
            <a:ext cx="1183036" cy="456473"/>
          </a:xfrm>
          <a:prstGeom prst="rect">
            <a:avLst/>
          </a:prstGeom>
        </p:spPr>
      </p:pic>
      <p:cxnSp>
        <p:nvCxnSpPr>
          <p:cNvPr id="8" name="Straight Connector 7"/>
          <p:cNvCxnSpPr/>
          <p:nvPr userDrawn="1"/>
        </p:nvCxnSpPr>
        <p:spPr bwMode="auto">
          <a:xfrm>
            <a:off x="0" y="921837"/>
            <a:ext cx="12188825" cy="0"/>
          </a:xfrm>
          <a:prstGeom prst="line">
            <a:avLst/>
          </a:prstGeom>
          <a:solidFill>
            <a:schemeClr val="accent1"/>
          </a:solidFill>
          <a:ln w="12700" cap="flat" cmpd="sng" algn="ctr">
            <a:solidFill>
              <a:schemeClr val="tx2">
                <a:alpha val="25000"/>
              </a:schemeClr>
            </a:solidFill>
            <a:prstDash val="solid"/>
            <a:round/>
            <a:headEnd type="none" w="med" len="med"/>
            <a:tailEnd type="none" w="med" len="med"/>
          </a:ln>
          <a:effectLst/>
        </p:spPr>
      </p:cxnSp>
      <p:sp>
        <p:nvSpPr>
          <p:cNvPr id="2" name="Rectangle 1"/>
          <p:cNvSpPr/>
          <p:nvPr userDrawn="1"/>
        </p:nvSpPr>
        <p:spPr bwMode="auto">
          <a:xfrm>
            <a:off x="0" y="0"/>
            <a:ext cx="12188825" cy="921837"/>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6" name="Picture 5">
            <a:extLst>
              <a:ext uri="{FF2B5EF4-FFF2-40B4-BE49-F238E27FC236}">
                <a16:creationId xmlns:a16="http://schemas.microsoft.com/office/drawing/2014/main" id="{6905A456-8F8C-0140-AD6A-F9127734BA5E}"/>
              </a:ext>
            </a:extLst>
          </p:cNvPr>
          <p:cNvPicPr>
            <a:picLocks noChangeAspect="1"/>
          </p:cNvPicPr>
          <p:nvPr userDrawn="1"/>
        </p:nvPicPr>
        <p:blipFill>
          <a:blip r:embed="rId4"/>
          <a:stretch>
            <a:fillRect/>
          </a:stretch>
        </p:blipFill>
        <p:spPr>
          <a:xfrm>
            <a:off x="0" y="-4514"/>
            <a:ext cx="12188825" cy="3390016"/>
          </a:xfrm>
          <a:prstGeom prst="rect">
            <a:avLst/>
          </a:prstGeom>
        </p:spPr>
      </p:pic>
    </p:spTree>
    <p:custDataLst>
      <p:tags r:id="rId1"/>
    </p:custDataLst>
    <p:extLst>
      <p:ext uri="{BB962C8B-B14F-4D97-AF65-F5344CB8AC3E}">
        <p14:creationId xmlns:p14="http://schemas.microsoft.com/office/powerpoint/2010/main" val="219827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Vertical_0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237CB3-6FF2-CB4F-85A1-8CF40407F320}"/>
              </a:ext>
            </a:extLst>
          </p:cNvPr>
          <p:cNvPicPr>
            <a:picLocks noChangeAspect="1"/>
          </p:cNvPicPr>
          <p:nvPr userDrawn="1"/>
        </p:nvPicPr>
        <p:blipFill>
          <a:blip r:embed="rId3"/>
          <a:stretch>
            <a:fillRect/>
          </a:stretch>
        </p:blipFill>
        <p:spPr>
          <a:xfrm>
            <a:off x="-1" y="0"/>
            <a:ext cx="3705625" cy="6864823"/>
          </a:xfrm>
          <a:prstGeom prst="rect">
            <a:avLst/>
          </a:prstGeom>
        </p:spPr>
      </p:pic>
      <p:pic>
        <p:nvPicPr>
          <p:cNvPr id="16" name="Picture 15">
            <a:extLst>
              <a:ext uri="{FF2B5EF4-FFF2-40B4-BE49-F238E27FC236}">
                <a16:creationId xmlns:a16="http://schemas.microsoft.com/office/drawing/2014/main" id="{9382107A-8464-444D-8216-128BD1BB8119}"/>
              </a:ext>
            </a:extLst>
          </p:cNvPr>
          <p:cNvPicPr>
            <a:picLocks noChangeAspect="1"/>
          </p:cNvPicPr>
          <p:nvPr userDrawn="1"/>
        </p:nvPicPr>
        <p:blipFill>
          <a:blip r:embed="rId4"/>
          <a:stretch>
            <a:fillRect/>
          </a:stretch>
        </p:blipFill>
        <p:spPr>
          <a:xfrm>
            <a:off x="-2502804" y="-1216689"/>
            <a:ext cx="10580873" cy="6111933"/>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67612" r="8034"/>
          <a:stretch/>
        </p:blipFill>
        <p:spPr>
          <a:xfrm>
            <a:off x="-1" y="2540563"/>
            <a:ext cx="3712191" cy="4317436"/>
          </a:xfrm>
          <a:prstGeom prst="rect">
            <a:avLst/>
          </a:prstGeom>
        </p:spPr>
      </p:pic>
      <p:pic>
        <p:nvPicPr>
          <p:cNvPr id="3" name="Picture 2">
            <a:extLst>
              <a:ext uri="{FF2B5EF4-FFF2-40B4-BE49-F238E27FC236}">
                <a16:creationId xmlns:a16="http://schemas.microsoft.com/office/drawing/2014/main" id="{56E69348-5334-D34B-8566-381572D80918}"/>
              </a:ext>
            </a:extLst>
          </p:cNvPr>
          <p:cNvPicPr>
            <a:picLocks noChangeAspect="1"/>
          </p:cNvPicPr>
          <p:nvPr userDrawn="1"/>
        </p:nvPicPr>
        <p:blipFill>
          <a:blip r:embed="rId6"/>
          <a:stretch>
            <a:fillRect/>
          </a:stretch>
        </p:blipFill>
        <p:spPr>
          <a:xfrm>
            <a:off x="825520" y="324617"/>
            <a:ext cx="2045873" cy="1891328"/>
          </a:xfrm>
          <a:prstGeom prst="rect">
            <a:avLst/>
          </a:prstGeom>
        </p:spPr>
      </p:pic>
    </p:spTree>
    <p:custDataLst>
      <p:tags r:id="rId1"/>
    </p:custDataLst>
    <p:extLst>
      <p:ext uri="{BB962C8B-B14F-4D97-AF65-F5344CB8AC3E}">
        <p14:creationId xmlns:p14="http://schemas.microsoft.com/office/powerpoint/2010/main" val="183758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912544"/>
          </a:xfrm>
          <a:prstGeom prst="rect">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custDataLst>
      <p:tags r:id="rId19"/>
    </p:custDataLst>
    <p:extLst>
      <p:ext uri="{BB962C8B-B14F-4D97-AF65-F5344CB8AC3E}">
        <p14:creationId xmlns:p14="http://schemas.microsoft.com/office/powerpoint/2010/main" val="766081009"/>
      </p:ext>
    </p:extLst>
  </p:cSld>
  <p:clrMap bg1="lt1" tx1="dk1" bg2="lt2" tx2="dk2" accent1="accent1" accent2="accent2" accent3="accent3" accent4="accent4" accent5="accent5" accent6="accent6" hlink="hlink" folHlink="folHlink"/>
  <p:sldLayoutIdLst>
    <p:sldLayoutId id="2147483882" r:id="rId1"/>
    <p:sldLayoutId id="2147483880" r:id="rId2"/>
    <p:sldLayoutId id="2147483881" r:id="rId3"/>
    <p:sldLayoutId id="2147483872" r:id="rId4"/>
    <p:sldLayoutId id="2147483873" r:id="rId5"/>
    <p:sldLayoutId id="2147483865" r:id="rId6"/>
    <p:sldLayoutId id="2147483871" r:id="rId7"/>
    <p:sldLayoutId id="2147483864" r:id="rId8"/>
    <p:sldLayoutId id="2147483877" r:id="rId9"/>
    <p:sldLayoutId id="2147483878" r:id="rId10"/>
    <p:sldLayoutId id="2147483879" r:id="rId11"/>
    <p:sldLayoutId id="2147483869" r:id="rId12"/>
    <p:sldLayoutId id="2147483870" r:id="rId13"/>
    <p:sldLayoutId id="2147483817" r:id="rId14"/>
    <p:sldLayoutId id="2147483818" r:id="rId15"/>
    <p:sldLayoutId id="2147483907" r:id="rId16"/>
    <p:sldLayoutId id="2147483922" r:id="rId17"/>
  </p:sldLayoutIdLst>
  <p:hf hdr="0" ftr="0" dt="0"/>
  <p:txStyles>
    <p:title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p:titleStyle>
    <p:body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6" userDrawn="1">
          <p15:clr>
            <a:srgbClr val="F26B43"/>
          </p15:clr>
        </p15:guide>
        <p15:guide id="3" pos="7391" userDrawn="1">
          <p15:clr>
            <a:srgbClr val="F26B43"/>
          </p15:clr>
        </p15:guide>
        <p15:guide id="5" pos="287" userDrawn="1">
          <p15:clr>
            <a:srgbClr val="F26B43"/>
          </p15:clr>
        </p15:guide>
        <p15:guide id="6" orient="horz" pos="4032" userDrawn="1">
          <p15:clr>
            <a:srgbClr val="F26B43"/>
          </p15:clr>
        </p15:guide>
        <p15:guide id="7" orient="horz" pos="864" userDrawn="1">
          <p15:clr>
            <a:srgbClr val="F26B43"/>
          </p15:clr>
        </p15:guide>
        <p15:guide id="8" pos="561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1AD73-6889-564B-A7CC-6DA2B8090C6B}"/>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1AEAF-7DA8-C344-8834-358FD532867A}"/>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1981F-CFFF-2F42-8AD1-5F45991C42F4}"/>
              </a:ext>
            </a:extLst>
          </p:cNvPr>
          <p:cNvSpPr>
            <a:spLocks noGrp="1"/>
          </p:cNvSpPr>
          <p:nvPr>
            <p:ph type="dt" sz="half" idx="2"/>
          </p:nvPr>
        </p:nvSpPr>
        <p:spPr>
          <a:xfrm>
            <a:off x="838200" y="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D5A4D-8671-9B4B-BB2A-06E815178449}" type="datetimeFigureOut">
              <a:rPr lang="en-US" smtClean="0"/>
              <a:t>4/26/20</a:t>
            </a:fld>
            <a:endParaRPr lang="en-US"/>
          </a:p>
        </p:txBody>
      </p:sp>
      <p:sp>
        <p:nvSpPr>
          <p:cNvPr id="5" name="Footer Placeholder 4">
            <a:extLst>
              <a:ext uri="{FF2B5EF4-FFF2-40B4-BE49-F238E27FC236}">
                <a16:creationId xmlns:a16="http://schemas.microsoft.com/office/drawing/2014/main" id="{FB936D67-B0D4-AD4C-84A3-CEEDE2076E8F}"/>
              </a:ext>
            </a:extLst>
          </p:cNvPr>
          <p:cNvSpPr>
            <a:spLocks noGrp="1"/>
          </p:cNvSpPr>
          <p:nvPr>
            <p:ph type="ftr" sz="quarter" idx="3"/>
          </p:nvPr>
        </p:nvSpPr>
        <p:spPr>
          <a:xfrm>
            <a:off x="4037013" y="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5CF90D-6A18-8443-81C0-7F26D7A8B61D}"/>
              </a:ext>
            </a:extLst>
          </p:cNvPr>
          <p:cNvSpPr>
            <a:spLocks noGrp="1"/>
          </p:cNvSpPr>
          <p:nvPr>
            <p:ph type="sldNum" sz="quarter" idx="4"/>
          </p:nvPr>
        </p:nvSpPr>
        <p:spPr>
          <a:xfrm>
            <a:off x="8609013" y="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97327-ED11-0944-A046-2469AD6DFD6B}" type="slidenum">
              <a:rPr lang="en-US" smtClean="0"/>
              <a:t>‹#›</a:t>
            </a:fld>
            <a:endParaRPr lang="en-US"/>
          </a:p>
        </p:txBody>
      </p:sp>
      <p:sp>
        <p:nvSpPr>
          <p:cNvPr id="7" name="Hexagon 6">
            <a:extLst>
              <a:ext uri="{FF2B5EF4-FFF2-40B4-BE49-F238E27FC236}">
                <a16:creationId xmlns:a16="http://schemas.microsoft.com/office/drawing/2014/main" id="{34C18DCA-1777-2A49-AF92-977F46BA4A3E}"/>
              </a:ext>
            </a:extLst>
          </p:cNvPr>
          <p:cNvSpPr/>
          <p:nvPr userDrawn="1"/>
        </p:nvSpPr>
        <p:spPr>
          <a:xfrm>
            <a:off x="130632" y="6311902"/>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928B19C4-0636-824C-A870-CAFC38B56851}"/>
              </a:ext>
            </a:extLst>
          </p:cNvPr>
          <p:cNvSpPr/>
          <p:nvPr userDrawn="1"/>
        </p:nvSpPr>
        <p:spPr>
          <a:xfrm>
            <a:off x="699307" y="6311901"/>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B8E809A7-9BD6-1B45-8D1F-61736CEDB30F}"/>
              </a:ext>
            </a:extLst>
          </p:cNvPr>
          <p:cNvSpPr/>
          <p:nvPr userDrawn="1"/>
        </p:nvSpPr>
        <p:spPr>
          <a:xfrm>
            <a:off x="126798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68A545BE-AB67-D448-BB90-942599E03B57}"/>
              </a:ext>
            </a:extLst>
          </p:cNvPr>
          <p:cNvSpPr/>
          <p:nvPr userDrawn="1"/>
        </p:nvSpPr>
        <p:spPr>
          <a:xfrm>
            <a:off x="1836657" y="6311903"/>
            <a:ext cx="554070" cy="477647"/>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A09C5A23-BCA2-684F-860A-721C28387B4E}"/>
              </a:ext>
            </a:extLst>
          </p:cNvPr>
          <p:cNvSpPr/>
          <p:nvPr userDrawn="1"/>
        </p:nvSpPr>
        <p:spPr>
          <a:xfrm>
            <a:off x="240533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9D941AF7-E8CD-5C4B-BA2A-36A256753A38}"/>
              </a:ext>
            </a:extLst>
          </p:cNvPr>
          <p:cNvSpPr/>
          <p:nvPr userDrawn="1"/>
        </p:nvSpPr>
        <p:spPr>
          <a:xfrm>
            <a:off x="2974007"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46ED2E2C-9A0C-B34B-B81B-2CF952B8808C}"/>
              </a:ext>
            </a:extLst>
          </p:cNvPr>
          <p:cNvSpPr/>
          <p:nvPr userDrawn="1"/>
        </p:nvSpPr>
        <p:spPr>
          <a:xfrm>
            <a:off x="4111357" y="6311903"/>
            <a:ext cx="554070" cy="477647"/>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5479B9C5-BF62-CF4A-BFBE-3665C64E971D}"/>
              </a:ext>
            </a:extLst>
          </p:cNvPr>
          <p:cNvSpPr/>
          <p:nvPr userDrawn="1"/>
        </p:nvSpPr>
        <p:spPr>
          <a:xfrm>
            <a:off x="468003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813021AB-A55E-D34D-9589-09948DDC45C6}"/>
              </a:ext>
            </a:extLst>
          </p:cNvPr>
          <p:cNvSpPr/>
          <p:nvPr userDrawn="1"/>
        </p:nvSpPr>
        <p:spPr>
          <a:xfrm>
            <a:off x="5248707"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9378D874-EA28-784D-A14C-90B9930FAB19}"/>
              </a:ext>
            </a:extLst>
          </p:cNvPr>
          <p:cNvSpPr/>
          <p:nvPr userDrawn="1"/>
        </p:nvSpPr>
        <p:spPr>
          <a:xfrm>
            <a:off x="581738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759EAB2-EC5F-5648-AFC4-7B79E757BD5D}"/>
              </a:ext>
            </a:extLst>
          </p:cNvPr>
          <p:cNvSpPr/>
          <p:nvPr userDrawn="1"/>
        </p:nvSpPr>
        <p:spPr>
          <a:xfrm>
            <a:off x="6386057"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004D9010-625E-6E4F-86F4-AF9E43BE8F5F}"/>
              </a:ext>
            </a:extLst>
          </p:cNvPr>
          <p:cNvSpPr/>
          <p:nvPr userDrawn="1"/>
        </p:nvSpPr>
        <p:spPr>
          <a:xfrm>
            <a:off x="6954732" y="631190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952D033D-95A1-174A-8D5E-0DF04423AB16}"/>
              </a:ext>
            </a:extLst>
          </p:cNvPr>
          <p:cNvSpPr/>
          <p:nvPr userDrawn="1"/>
        </p:nvSpPr>
        <p:spPr>
          <a:xfrm>
            <a:off x="7523407" y="631190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F74A167-0C22-3E41-A0BF-5C0C42BF219C}"/>
              </a:ext>
            </a:extLst>
          </p:cNvPr>
          <p:cNvSpPr/>
          <p:nvPr userDrawn="1"/>
        </p:nvSpPr>
        <p:spPr>
          <a:xfrm>
            <a:off x="809208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D0F4FFFA-3317-C243-9A3D-E8B849878152}"/>
              </a:ext>
            </a:extLst>
          </p:cNvPr>
          <p:cNvSpPr/>
          <p:nvPr userDrawn="1"/>
        </p:nvSpPr>
        <p:spPr>
          <a:xfrm>
            <a:off x="8660757"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A284F789-5204-A74B-95BC-120586908296}"/>
              </a:ext>
            </a:extLst>
          </p:cNvPr>
          <p:cNvSpPr/>
          <p:nvPr userDrawn="1"/>
        </p:nvSpPr>
        <p:spPr>
          <a:xfrm>
            <a:off x="922943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CC4107A5-A9E5-CA4F-B193-095FBECDF764}"/>
              </a:ext>
            </a:extLst>
          </p:cNvPr>
          <p:cNvSpPr/>
          <p:nvPr userDrawn="1"/>
        </p:nvSpPr>
        <p:spPr>
          <a:xfrm>
            <a:off x="9798107"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86B034E5-03E4-4A46-B5D8-7FD5BF839DDA}"/>
              </a:ext>
            </a:extLst>
          </p:cNvPr>
          <p:cNvSpPr/>
          <p:nvPr userDrawn="1"/>
        </p:nvSpPr>
        <p:spPr>
          <a:xfrm>
            <a:off x="10366782"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DA012D55-6827-8F4E-A937-729DAAB049EC}"/>
              </a:ext>
            </a:extLst>
          </p:cNvPr>
          <p:cNvSpPr/>
          <p:nvPr userDrawn="1"/>
        </p:nvSpPr>
        <p:spPr>
          <a:xfrm>
            <a:off x="11504126" y="631190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CA2C683-2B5E-434C-A7A0-AA81DF1DE61B}"/>
              </a:ext>
            </a:extLst>
          </p:cNvPr>
          <p:cNvSpPr txBox="1"/>
          <p:nvPr userDrawn="1"/>
        </p:nvSpPr>
        <p:spPr>
          <a:xfrm>
            <a:off x="130632" y="6356514"/>
            <a:ext cx="557784" cy="402336"/>
          </a:xfrm>
          <a:prstGeom prst="rect">
            <a:avLst/>
          </a:prstGeom>
          <a:noFill/>
        </p:spPr>
        <p:txBody>
          <a:bodyPr wrap="square" rtlCol="0" anchor="ctr">
            <a:spAutoFit/>
          </a:bodyPr>
          <a:lstStyle/>
          <a:p>
            <a:r>
              <a:rPr lang="en-US" sz="2000" dirty="0">
                <a:solidFill>
                  <a:schemeClr val="bg1"/>
                </a:solidFill>
              </a:rPr>
              <a:t>In</a:t>
            </a:r>
          </a:p>
        </p:txBody>
      </p:sp>
      <p:sp>
        <p:nvSpPr>
          <p:cNvPr id="50" name="TextBox 49">
            <a:extLst>
              <a:ext uri="{FF2B5EF4-FFF2-40B4-BE49-F238E27FC236}">
                <a16:creationId xmlns:a16="http://schemas.microsoft.com/office/drawing/2014/main" id="{ABC5C42D-3707-8B4B-9513-0638DB9739D3}"/>
              </a:ext>
            </a:extLst>
          </p:cNvPr>
          <p:cNvSpPr txBox="1"/>
          <p:nvPr userDrawn="1"/>
        </p:nvSpPr>
        <p:spPr>
          <a:xfrm>
            <a:off x="1834800" y="6356514"/>
            <a:ext cx="557784" cy="402336"/>
          </a:xfrm>
          <a:prstGeom prst="rect">
            <a:avLst/>
          </a:prstGeom>
          <a:noFill/>
        </p:spPr>
        <p:txBody>
          <a:bodyPr wrap="square" rtlCol="0" anchor="ctr">
            <a:spAutoFit/>
          </a:bodyPr>
          <a:lstStyle/>
          <a:p>
            <a:r>
              <a:rPr lang="en-US" sz="2000" dirty="0">
                <a:solidFill>
                  <a:schemeClr val="bg1"/>
                </a:solidFill>
              </a:rPr>
              <a:t>BT</a:t>
            </a:r>
          </a:p>
        </p:txBody>
      </p:sp>
      <p:sp>
        <p:nvSpPr>
          <p:cNvPr id="51" name="Can 50">
            <a:extLst>
              <a:ext uri="{FF2B5EF4-FFF2-40B4-BE49-F238E27FC236}">
                <a16:creationId xmlns:a16="http://schemas.microsoft.com/office/drawing/2014/main" id="{8FBC4EB8-564A-1248-AEF1-FEA8D2BDBF3C}"/>
              </a:ext>
            </a:extLst>
          </p:cNvPr>
          <p:cNvSpPr/>
          <p:nvPr userDrawn="1"/>
        </p:nvSpPr>
        <p:spPr>
          <a:xfrm>
            <a:off x="3537153" y="6311899"/>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n 58">
            <a:extLst>
              <a:ext uri="{FF2B5EF4-FFF2-40B4-BE49-F238E27FC236}">
                <a16:creationId xmlns:a16="http://schemas.microsoft.com/office/drawing/2014/main" id="{EEA5F5D5-B8B4-9E49-BE87-2DE1552175D0}"/>
              </a:ext>
            </a:extLst>
          </p:cNvPr>
          <p:cNvSpPr/>
          <p:nvPr userDrawn="1"/>
        </p:nvSpPr>
        <p:spPr>
          <a:xfrm>
            <a:off x="10932911" y="6311899"/>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068369C9-08CF-4B42-8940-686687B59F0D}"/>
              </a:ext>
            </a:extLst>
          </p:cNvPr>
          <p:cNvPicPr>
            <a:picLocks noChangeAspect="1"/>
          </p:cNvPicPr>
          <p:nvPr userDrawn="1"/>
        </p:nvPicPr>
        <p:blipFill rotWithShape="1">
          <a:blip r:embed="rId14"/>
          <a:srcRect l="20525" t="1" r="20520" b="36692"/>
          <a:stretch/>
        </p:blipFill>
        <p:spPr>
          <a:xfrm>
            <a:off x="11538416" y="46343"/>
            <a:ext cx="595618" cy="591281"/>
          </a:xfrm>
          <a:prstGeom prst="rect">
            <a:avLst/>
          </a:prstGeom>
        </p:spPr>
      </p:pic>
      <p:sp>
        <p:nvSpPr>
          <p:cNvPr id="38" name="TextBox 37">
            <a:extLst>
              <a:ext uri="{FF2B5EF4-FFF2-40B4-BE49-F238E27FC236}">
                <a16:creationId xmlns:a16="http://schemas.microsoft.com/office/drawing/2014/main" id="{D5E57B22-AA68-0048-8250-C28976E5769C}"/>
              </a:ext>
            </a:extLst>
          </p:cNvPr>
          <p:cNvSpPr txBox="1"/>
          <p:nvPr userDrawn="1"/>
        </p:nvSpPr>
        <p:spPr>
          <a:xfrm>
            <a:off x="699307" y="6356514"/>
            <a:ext cx="557784" cy="402336"/>
          </a:xfrm>
          <a:prstGeom prst="rect">
            <a:avLst/>
          </a:prstGeom>
          <a:noFill/>
        </p:spPr>
        <p:txBody>
          <a:bodyPr wrap="square" rtlCol="0" anchor="ctr">
            <a:spAutoFit/>
          </a:bodyPr>
          <a:lstStyle/>
          <a:p>
            <a:r>
              <a:rPr lang="en-US" sz="2000" dirty="0">
                <a:solidFill>
                  <a:schemeClr val="bg1"/>
                </a:solidFill>
              </a:rPr>
              <a:t>Lo</a:t>
            </a:r>
          </a:p>
        </p:txBody>
      </p:sp>
      <p:sp>
        <p:nvSpPr>
          <p:cNvPr id="39" name="TextBox 38">
            <a:extLst>
              <a:ext uri="{FF2B5EF4-FFF2-40B4-BE49-F238E27FC236}">
                <a16:creationId xmlns:a16="http://schemas.microsoft.com/office/drawing/2014/main" id="{32109ACC-6D55-2844-B271-4F8228AE3862}"/>
              </a:ext>
            </a:extLst>
          </p:cNvPr>
          <p:cNvSpPr txBox="1"/>
          <p:nvPr userDrawn="1"/>
        </p:nvSpPr>
        <p:spPr>
          <a:xfrm>
            <a:off x="1266125" y="6356514"/>
            <a:ext cx="557784" cy="402336"/>
          </a:xfrm>
          <a:prstGeom prst="rect">
            <a:avLst/>
          </a:prstGeom>
          <a:noFill/>
        </p:spPr>
        <p:txBody>
          <a:bodyPr wrap="square" rtlCol="0" anchor="ctr">
            <a:spAutoFit/>
          </a:bodyPr>
          <a:lstStyle/>
          <a:p>
            <a:r>
              <a:rPr lang="en-US" sz="2000" dirty="0">
                <a:solidFill>
                  <a:schemeClr val="bg1"/>
                </a:solidFill>
              </a:rPr>
              <a:t>Fl</a:t>
            </a:r>
          </a:p>
        </p:txBody>
      </p:sp>
      <p:sp>
        <p:nvSpPr>
          <p:cNvPr id="42" name="TextBox 41">
            <a:extLst>
              <a:ext uri="{FF2B5EF4-FFF2-40B4-BE49-F238E27FC236}">
                <a16:creationId xmlns:a16="http://schemas.microsoft.com/office/drawing/2014/main" id="{59EE7DA0-17C8-A342-B51B-A3027F314D02}"/>
              </a:ext>
            </a:extLst>
          </p:cNvPr>
          <p:cNvSpPr txBox="1"/>
          <p:nvPr userDrawn="1"/>
        </p:nvSpPr>
        <p:spPr>
          <a:xfrm>
            <a:off x="2401618" y="6356514"/>
            <a:ext cx="557784" cy="402336"/>
          </a:xfrm>
          <a:prstGeom prst="rect">
            <a:avLst/>
          </a:prstGeom>
          <a:noFill/>
        </p:spPr>
        <p:txBody>
          <a:bodyPr wrap="square" rtlCol="0" anchor="ctr">
            <a:spAutoFit/>
          </a:bodyPr>
          <a:lstStyle/>
          <a:p>
            <a:r>
              <a:rPr lang="en-US" sz="2000" dirty="0" err="1">
                <a:solidFill>
                  <a:schemeClr val="bg1"/>
                </a:solidFill>
              </a:rPr>
              <a:t>Va</a:t>
            </a:r>
            <a:endParaRPr lang="en-US" sz="2000" dirty="0">
              <a:solidFill>
                <a:schemeClr val="bg1"/>
              </a:solidFill>
            </a:endParaRPr>
          </a:p>
        </p:txBody>
      </p:sp>
      <p:sp>
        <p:nvSpPr>
          <p:cNvPr id="43" name="TextBox 42">
            <a:extLst>
              <a:ext uri="{FF2B5EF4-FFF2-40B4-BE49-F238E27FC236}">
                <a16:creationId xmlns:a16="http://schemas.microsoft.com/office/drawing/2014/main" id="{8DD9632D-4373-5343-A763-421E08833EF3}"/>
              </a:ext>
            </a:extLst>
          </p:cNvPr>
          <p:cNvSpPr txBox="1"/>
          <p:nvPr userDrawn="1"/>
        </p:nvSpPr>
        <p:spPr>
          <a:xfrm>
            <a:off x="2979327" y="6356514"/>
            <a:ext cx="557784" cy="402336"/>
          </a:xfrm>
          <a:prstGeom prst="rect">
            <a:avLst/>
          </a:prstGeom>
          <a:noFill/>
        </p:spPr>
        <p:txBody>
          <a:bodyPr wrap="square" rtlCol="0" anchor="ctr">
            <a:spAutoFit/>
          </a:bodyPr>
          <a:lstStyle/>
          <a:p>
            <a:r>
              <a:rPr lang="en-US" sz="2000" dirty="0">
                <a:solidFill>
                  <a:schemeClr val="bg1"/>
                </a:solidFill>
              </a:rPr>
              <a:t>Du</a:t>
            </a:r>
          </a:p>
        </p:txBody>
      </p:sp>
      <p:sp>
        <p:nvSpPr>
          <p:cNvPr id="44" name="TextBox 43">
            <a:extLst>
              <a:ext uri="{FF2B5EF4-FFF2-40B4-BE49-F238E27FC236}">
                <a16:creationId xmlns:a16="http://schemas.microsoft.com/office/drawing/2014/main" id="{4BCB2BCF-2C6C-1B4C-A5B9-A7AA13C871C8}"/>
              </a:ext>
            </a:extLst>
          </p:cNvPr>
          <p:cNvSpPr txBox="1">
            <a:spLocks/>
          </p:cNvSpPr>
          <p:nvPr userDrawn="1"/>
        </p:nvSpPr>
        <p:spPr>
          <a:xfrm>
            <a:off x="3527928" y="6356514"/>
            <a:ext cx="557784" cy="402336"/>
          </a:xfrm>
          <a:prstGeom prst="rect">
            <a:avLst/>
          </a:prstGeom>
          <a:noFill/>
        </p:spPr>
        <p:txBody>
          <a:bodyPr wrap="square" rtlCol="0" anchor="ctr">
            <a:spAutoFit/>
          </a:bodyPr>
          <a:lstStyle/>
          <a:p>
            <a:r>
              <a:rPr lang="en-US" sz="2000" dirty="0">
                <a:solidFill>
                  <a:schemeClr val="tx1"/>
                </a:solidFill>
              </a:rPr>
              <a:t>Sa</a:t>
            </a:r>
          </a:p>
        </p:txBody>
      </p:sp>
      <p:sp>
        <p:nvSpPr>
          <p:cNvPr id="45" name="TextBox 44">
            <a:extLst>
              <a:ext uri="{FF2B5EF4-FFF2-40B4-BE49-F238E27FC236}">
                <a16:creationId xmlns:a16="http://schemas.microsoft.com/office/drawing/2014/main" id="{76029AAA-B286-4D40-A809-DA79118F119C}"/>
              </a:ext>
            </a:extLst>
          </p:cNvPr>
          <p:cNvSpPr txBox="1"/>
          <p:nvPr userDrawn="1"/>
        </p:nvSpPr>
        <p:spPr>
          <a:xfrm>
            <a:off x="4111357" y="6356514"/>
            <a:ext cx="557784" cy="402336"/>
          </a:xfrm>
          <a:prstGeom prst="rect">
            <a:avLst/>
          </a:prstGeom>
          <a:noFill/>
        </p:spPr>
        <p:txBody>
          <a:bodyPr wrap="square" rtlCol="0" anchor="ctr">
            <a:spAutoFit/>
          </a:bodyPr>
          <a:lstStyle/>
          <a:p>
            <a:r>
              <a:rPr lang="en-US" sz="2000" dirty="0">
                <a:solidFill>
                  <a:schemeClr val="bg1"/>
                </a:solidFill>
              </a:rPr>
              <a:t>AT</a:t>
            </a:r>
          </a:p>
        </p:txBody>
      </p:sp>
      <p:sp>
        <p:nvSpPr>
          <p:cNvPr id="46" name="TextBox 45">
            <a:extLst>
              <a:ext uri="{FF2B5EF4-FFF2-40B4-BE49-F238E27FC236}">
                <a16:creationId xmlns:a16="http://schemas.microsoft.com/office/drawing/2014/main" id="{4B7F36D4-87DD-3043-875A-02D30C2F829E}"/>
              </a:ext>
            </a:extLst>
          </p:cNvPr>
          <p:cNvSpPr txBox="1"/>
          <p:nvPr userDrawn="1"/>
        </p:nvSpPr>
        <p:spPr>
          <a:xfrm>
            <a:off x="4680032" y="6356514"/>
            <a:ext cx="557784" cy="402336"/>
          </a:xfrm>
          <a:prstGeom prst="rect">
            <a:avLst/>
          </a:prstGeom>
          <a:noFill/>
        </p:spPr>
        <p:txBody>
          <a:bodyPr wrap="square" rtlCol="0" anchor="ctr">
            <a:spAutoFit/>
          </a:bodyPr>
          <a:lstStyle/>
          <a:p>
            <a:r>
              <a:rPr lang="en-US" sz="2000" dirty="0">
                <a:solidFill>
                  <a:schemeClr val="bg1"/>
                </a:solidFill>
              </a:rPr>
              <a:t>As</a:t>
            </a:r>
          </a:p>
        </p:txBody>
      </p:sp>
      <p:sp>
        <p:nvSpPr>
          <p:cNvPr id="47" name="TextBox 46">
            <a:extLst>
              <a:ext uri="{FF2B5EF4-FFF2-40B4-BE49-F238E27FC236}">
                <a16:creationId xmlns:a16="http://schemas.microsoft.com/office/drawing/2014/main" id="{79DE01B2-64A1-284D-9546-2C8F0CC699FC}"/>
              </a:ext>
            </a:extLst>
          </p:cNvPr>
          <p:cNvSpPr txBox="1"/>
          <p:nvPr userDrawn="1"/>
        </p:nvSpPr>
        <p:spPr>
          <a:xfrm>
            <a:off x="5246850" y="6356514"/>
            <a:ext cx="557784" cy="402336"/>
          </a:xfrm>
          <a:prstGeom prst="rect">
            <a:avLst/>
          </a:prstGeom>
          <a:noFill/>
        </p:spPr>
        <p:txBody>
          <a:bodyPr wrap="square" rtlCol="0" anchor="ctr">
            <a:spAutoFit/>
          </a:bodyPr>
          <a:lstStyle/>
          <a:p>
            <a:r>
              <a:rPr lang="en-US" sz="2000" dirty="0">
                <a:solidFill>
                  <a:schemeClr val="bg1"/>
                </a:solidFill>
              </a:rPr>
              <a:t>AR</a:t>
            </a:r>
          </a:p>
        </p:txBody>
      </p:sp>
      <p:sp>
        <p:nvSpPr>
          <p:cNvPr id="48" name="TextBox 47">
            <a:extLst>
              <a:ext uri="{FF2B5EF4-FFF2-40B4-BE49-F238E27FC236}">
                <a16:creationId xmlns:a16="http://schemas.microsoft.com/office/drawing/2014/main" id="{2F65027D-A1E8-1E4B-B587-98FF8F7BFEEE}"/>
              </a:ext>
            </a:extLst>
          </p:cNvPr>
          <p:cNvSpPr txBox="1"/>
          <p:nvPr userDrawn="1"/>
        </p:nvSpPr>
        <p:spPr>
          <a:xfrm>
            <a:off x="5813668" y="6356514"/>
            <a:ext cx="557784" cy="402336"/>
          </a:xfrm>
          <a:prstGeom prst="rect">
            <a:avLst/>
          </a:prstGeom>
          <a:noFill/>
        </p:spPr>
        <p:txBody>
          <a:bodyPr wrap="square" rtlCol="0" anchor="ctr">
            <a:spAutoFit/>
          </a:bodyPr>
          <a:lstStyle/>
          <a:p>
            <a:r>
              <a:rPr lang="en-US" sz="2000" dirty="0">
                <a:solidFill>
                  <a:schemeClr val="bg1"/>
                </a:solidFill>
              </a:rPr>
              <a:t>Wo</a:t>
            </a:r>
          </a:p>
        </p:txBody>
      </p:sp>
      <p:sp>
        <p:nvSpPr>
          <p:cNvPr id="52" name="TextBox 51">
            <a:extLst>
              <a:ext uri="{FF2B5EF4-FFF2-40B4-BE49-F238E27FC236}">
                <a16:creationId xmlns:a16="http://schemas.microsoft.com/office/drawing/2014/main" id="{C37D86C2-04BE-BE41-A612-96B1759EC1F8}"/>
              </a:ext>
            </a:extLst>
          </p:cNvPr>
          <p:cNvSpPr txBox="1"/>
          <p:nvPr userDrawn="1"/>
        </p:nvSpPr>
        <p:spPr>
          <a:xfrm>
            <a:off x="6384200" y="6356514"/>
            <a:ext cx="557784" cy="402336"/>
          </a:xfrm>
          <a:prstGeom prst="rect">
            <a:avLst/>
          </a:prstGeom>
          <a:noFill/>
        </p:spPr>
        <p:txBody>
          <a:bodyPr wrap="square" rtlCol="0" anchor="ctr">
            <a:spAutoFit/>
          </a:bodyPr>
          <a:lstStyle/>
          <a:p>
            <a:r>
              <a:rPr lang="en-US" sz="2000" dirty="0">
                <a:solidFill>
                  <a:schemeClr val="bg1"/>
                </a:solidFill>
              </a:rPr>
              <a:t>FU</a:t>
            </a:r>
          </a:p>
        </p:txBody>
      </p:sp>
      <p:sp>
        <p:nvSpPr>
          <p:cNvPr id="60" name="TextBox 59">
            <a:extLst>
              <a:ext uri="{FF2B5EF4-FFF2-40B4-BE49-F238E27FC236}">
                <a16:creationId xmlns:a16="http://schemas.microsoft.com/office/drawing/2014/main" id="{D60419FB-D7FA-224C-BA67-BF4BCE39D9BB}"/>
              </a:ext>
            </a:extLst>
          </p:cNvPr>
          <p:cNvSpPr txBox="1"/>
          <p:nvPr userDrawn="1"/>
        </p:nvSpPr>
        <p:spPr>
          <a:xfrm>
            <a:off x="6959244" y="6356514"/>
            <a:ext cx="557784" cy="402336"/>
          </a:xfrm>
          <a:prstGeom prst="rect">
            <a:avLst/>
          </a:prstGeom>
          <a:noFill/>
        </p:spPr>
        <p:txBody>
          <a:bodyPr wrap="square" rtlCol="0" anchor="ctr">
            <a:spAutoFit/>
          </a:bodyPr>
          <a:lstStyle/>
          <a:p>
            <a:r>
              <a:rPr lang="en-US" sz="2000" dirty="0" err="1">
                <a:solidFill>
                  <a:schemeClr val="bg1"/>
                </a:solidFill>
              </a:rPr>
              <a:t>Ts</a:t>
            </a:r>
            <a:endParaRPr lang="en-US" sz="2000" dirty="0">
              <a:solidFill>
                <a:schemeClr val="bg1"/>
              </a:solidFill>
            </a:endParaRPr>
          </a:p>
        </p:txBody>
      </p:sp>
      <p:sp>
        <p:nvSpPr>
          <p:cNvPr id="61" name="TextBox 60">
            <a:extLst>
              <a:ext uri="{FF2B5EF4-FFF2-40B4-BE49-F238E27FC236}">
                <a16:creationId xmlns:a16="http://schemas.microsoft.com/office/drawing/2014/main" id="{96CEDE9F-E0D7-6548-810C-52BFCAF95F99}"/>
              </a:ext>
            </a:extLst>
          </p:cNvPr>
          <p:cNvSpPr txBox="1"/>
          <p:nvPr userDrawn="1"/>
        </p:nvSpPr>
        <p:spPr>
          <a:xfrm>
            <a:off x="7523407" y="6356514"/>
            <a:ext cx="557784" cy="402336"/>
          </a:xfrm>
          <a:prstGeom prst="rect">
            <a:avLst/>
          </a:prstGeom>
          <a:noFill/>
        </p:spPr>
        <p:txBody>
          <a:bodyPr wrap="square" rtlCol="0" anchor="ctr">
            <a:spAutoFit/>
          </a:bodyPr>
          <a:lstStyle/>
          <a:p>
            <a:r>
              <a:rPr lang="en-US" sz="2000" dirty="0" err="1">
                <a:solidFill>
                  <a:schemeClr val="bg1"/>
                </a:solidFill>
              </a:rPr>
              <a:t>Pr</a:t>
            </a:r>
            <a:endParaRPr lang="en-US" sz="2000" dirty="0">
              <a:solidFill>
                <a:schemeClr val="bg1"/>
              </a:solidFill>
            </a:endParaRPr>
          </a:p>
        </p:txBody>
      </p:sp>
      <p:sp>
        <p:nvSpPr>
          <p:cNvPr id="62" name="TextBox 61">
            <a:extLst>
              <a:ext uri="{FF2B5EF4-FFF2-40B4-BE49-F238E27FC236}">
                <a16:creationId xmlns:a16="http://schemas.microsoft.com/office/drawing/2014/main" id="{BA6EE058-AA70-C041-9976-475D01AA2335}"/>
              </a:ext>
            </a:extLst>
          </p:cNvPr>
          <p:cNvSpPr txBox="1"/>
          <p:nvPr userDrawn="1"/>
        </p:nvSpPr>
        <p:spPr>
          <a:xfrm>
            <a:off x="8090225" y="6356514"/>
            <a:ext cx="557784" cy="402336"/>
          </a:xfrm>
          <a:prstGeom prst="rect">
            <a:avLst/>
          </a:prstGeom>
          <a:noFill/>
        </p:spPr>
        <p:txBody>
          <a:bodyPr wrap="square" rtlCol="0" anchor="ctr">
            <a:spAutoFit/>
          </a:bodyPr>
          <a:lstStyle/>
          <a:p>
            <a:r>
              <a:rPr lang="en-US" sz="2000" dirty="0" err="1">
                <a:solidFill>
                  <a:schemeClr val="bg1"/>
                </a:solidFill>
              </a:rPr>
              <a:t>Es</a:t>
            </a:r>
            <a:endParaRPr lang="en-US" sz="2000" dirty="0">
              <a:solidFill>
                <a:schemeClr val="bg1"/>
              </a:solidFill>
            </a:endParaRPr>
          </a:p>
        </p:txBody>
      </p:sp>
      <p:sp>
        <p:nvSpPr>
          <p:cNvPr id="63" name="TextBox 62">
            <a:extLst>
              <a:ext uri="{FF2B5EF4-FFF2-40B4-BE49-F238E27FC236}">
                <a16:creationId xmlns:a16="http://schemas.microsoft.com/office/drawing/2014/main" id="{0FEB6C64-0716-FA43-98EA-8856A6D4DA17}"/>
              </a:ext>
            </a:extLst>
          </p:cNvPr>
          <p:cNvSpPr txBox="1"/>
          <p:nvPr userDrawn="1"/>
        </p:nvSpPr>
        <p:spPr>
          <a:xfrm>
            <a:off x="8657043" y="6356514"/>
            <a:ext cx="557784" cy="402336"/>
          </a:xfrm>
          <a:prstGeom prst="rect">
            <a:avLst/>
          </a:prstGeom>
          <a:noFill/>
        </p:spPr>
        <p:txBody>
          <a:bodyPr wrap="square" rtlCol="0" anchor="ctr">
            <a:spAutoFit/>
          </a:bodyPr>
          <a:lstStyle/>
          <a:p>
            <a:r>
              <a:rPr lang="en-US" sz="2000" dirty="0" err="1">
                <a:solidFill>
                  <a:schemeClr val="bg1"/>
                </a:solidFill>
              </a:rPr>
              <a:t>En</a:t>
            </a:r>
            <a:endParaRPr lang="en-US" sz="2000" dirty="0">
              <a:solidFill>
                <a:schemeClr val="bg1"/>
              </a:solidFill>
            </a:endParaRPr>
          </a:p>
        </p:txBody>
      </p:sp>
      <p:sp>
        <p:nvSpPr>
          <p:cNvPr id="64" name="TextBox 63">
            <a:extLst>
              <a:ext uri="{FF2B5EF4-FFF2-40B4-BE49-F238E27FC236}">
                <a16:creationId xmlns:a16="http://schemas.microsoft.com/office/drawing/2014/main" id="{DED4C4DC-DACF-6E4A-BA31-114746552F18}"/>
              </a:ext>
            </a:extLst>
          </p:cNvPr>
          <p:cNvSpPr txBox="1"/>
          <p:nvPr userDrawn="1"/>
        </p:nvSpPr>
        <p:spPr>
          <a:xfrm>
            <a:off x="9227575" y="6356514"/>
            <a:ext cx="557784" cy="402336"/>
          </a:xfrm>
          <a:prstGeom prst="rect">
            <a:avLst/>
          </a:prstGeom>
          <a:noFill/>
        </p:spPr>
        <p:txBody>
          <a:bodyPr wrap="square" rtlCol="0" anchor="ctr">
            <a:spAutoFit/>
          </a:bodyPr>
          <a:lstStyle/>
          <a:p>
            <a:r>
              <a:rPr lang="en-US" sz="2000" dirty="0">
                <a:solidFill>
                  <a:schemeClr val="bg1"/>
                </a:solidFill>
              </a:rPr>
              <a:t>Pa</a:t>
            </a:r>
          </a:p>
        </p:txBody>
      </p:sp>
      <p:sp>
        <p:nvSpPr>
          <p:cNvPr id="65" name="TextBox 64">
            <a:extLst>
              <a:ext uri="{FF2B5EF4-FFF2-40B4-BE49-F238E27FC236}">
                <a16:creationId xmlns:a16="http://schemas.microsoft.com/office/drawing/2014/main" id="{3A84FFAC-7057-0D48-890E-5BB03D80B796}"/>
              </a:ext>
            </a:extLst>
          </p:cNvPr>
          <p:cNvSpPr txBox="1"/>
          <p:nvPr userDrawn="1"/>
        </p:nvSpPr>
        <p:spPr>
          <a:xfrm>
            <a:off x="9798107" y="6356514"/>
            <a:ext cx="557784" cy="402336"/>
          </a:xfrm>
          <a:prstGeom prst="rect">
            <a:avLst/>
          </a:prstGeom>
          <a:noFill/>
        </p:spPr>
        <p:txBody>
          <a:bodyPr wrap="square" rtlCol="0" anchor="ctr">
            <a:spAutoFit/>
          </a:bodyPr>
          <a:lstStyle/>
          <a:p>
            <a:r>
              <a:rPr lang="en-US" sz="2000" dirty="0">
                <a:solidFill>
                  <a:schemeClr val="bg1"/>
                </a:solidFill>
              </a:rPr>
              <a:t>GP</a:t>
            </a:r>
          </a:p>
        </p:txBody>
      </p:sp>
      <p:sp>
        <p:nvSpPr>
          <p:cNvPr id="66" name="TextBox 65">
            <a:extLst>
              <a:ext uri="{FF2B5EF4-FFF2-40B4-BE49-F238E27FC236}">
                <a16:creationId xmlns:a16="http://schemas.microsoft.com/office/drawing/2014/main" id="{B14E48D2-F7A4-AE42-8736-68999EA6E414}"/>
              </a:ext>
            </a:extLst>
          </p:cNvPr>
          <p:cNvSpPr txBox="1"/>
          <p:nvPr userDrawn="1"/>
        </p:nvSpPr>
        <p:spPr>
          <a:xfrm>
            <a:off x="10363068" y="6356514"/>
            <a:ext cx="557784" cy="402336"/>
          </a:xfrm>
          <a:prstGeom prst="rect">
            <a:avLst/>
          </a:prstGeom>
          <a:noFill/>
        </p:spPr>
        <p:txBody>
          <a:bodyPr wrap="square" rtlCol="0" anchor="ctr">
            <a:spAutoFit/>
          </a:bodyPr>
          <a:lstStyle/>
          <a:p>
            <a:r>
              <a:rPr lang="en-US" sz="2000" dirty="0" err="1">
                <a:solidFill>
                  <a:schemeClr val="bg1"/>
                </a:solidFill>
              </a:rPr>
              <a:t>Sh</a:t>
            </a:r>
            <a:endParaRPr lang="en-US" sz="2000" dirty="0">
              <a:solidFill>
                <a:schemeClr val="bg1"/>
              </a:solidFill>
            </a:endParaRPr>
          </a:p>
        </p:txBody>
      </p:sp>
      <p:sp>
        <p:nvSpPr>
          <p:cNvPr id="67" name="TextBox 66">
            <a:extLst>
              <a:ext uri="{FF2B5EF4-FFF2-40B4-BE49-F238E27FC236}">
                <a16:creationId xmlns:a16="http://schemas.microsoft.com/office/drawing/2014/main" id="{70445B1C-25CC-1247-94A7-5218A148C257}"/>
              </a:ext>
            </a:extLst>
          </p:cNvPr>
          <p:cNvSpPr txBox="1"/>
          <p:nvPr userDrawn="1"/>
        </p:nvSpPr>
        <p:spPr>
          <a:xfrm>
            <a:off x="10931054" y="6356514"/>
            <a:ext cx="557784" cy="402336"/>
          </a:xfrm>
          <a:prstGeom prst="rect">
            <a:avLst/>
          </a:prstGeom>
          <a:noFill/>
        </p:spPr>
        <p:txBody>
          <a:bodyPr wrap="square" rtlCol="0" anchor="ctr">
            <a:spAutoFit/>
          </a:bodyPr>
          <a:lstStyle/>
          <a:p>
            <a:r>
              <a:rPr lang="en-US" sz="2000" dirty="0">
                <a:solidFill>
                  <a:schemeClr val="tx1"/>
                </a:solidFill>
              </a:rPr>
              <a:t>Co</a:t>
            </a:r>
          </a:p>
        </p:txBody>
      </p:sp>
      <p:sp>
        <p:nvSpPr>
          <p:cNvPr id="68" name="TextBox 67">
            <a:extLst>
              <a:ext uri="{FF2B5EF4-FFF2-40B4-BE49-F238E27FC236}">
                <a16:creationId xmlns:a16="http://schemas.microsoft.com/office/drawing/2014/main" id="{22EE7D58-CD58-684C-A383-7C10D274A1D5}"/>
              </a:ext>
            </a:extLst>
          </p:cNvPr>
          <p:cNvSpPr txBox="1"/>
          <p:nvPr userDrawn="1"/>
        </p:nvSpPr>
        <p:spPr>
          <a:xfrm>
            <a:off x="11502269" y="6356514"/>
            <a:ext cx="557784" cy="402336"/>
          </a:xfrm>
          <a:prstGeom prst="rect">
            <a:avLst/>
          </a:prstGeom>
          <a:noFill/>
        </p:spPr>
        <p:txBody>
          <a:bodyPr wrap="square" rtlCol="0" anchor="ctr">
            <a:spAutoFit/>
          </a:bodyPr>
          <a:lstStyle/>
          <a:p>
            <a:r>
              <a:rPr lang="en-US" sz="2000" dirty="0">
                <a:solidFill>
                  <a:schemeClr val="bg1"/>
                </a:solidFill>
              </a:rPr>
              <a:t>PC</a:t>
            </a:r>
          </a:p>
        </p:txBody>
      </p:sp>
    </p:spTree>
    <p:extLst>
      <p:ext uri="{BB962C8B-B14F-4D97-AF65-F5344CB8AC3E}">
        <p14:creationId xmlns:p14="http://schemas.microsoft.com/office/powerpoint/2010/main" val="227988434"/>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69B2A-9056-DC40-A38D-8027BC2FBCE5}"/>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5DE833-7637-7F4E-B462-F57476EE4913}"/>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3786BE-7A30-CE4F-880F-3ACD914D2317}"/>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914DD-2E0D-3142-93D7-92C2C10D1144}" type="datetimeFigureOut">
              <a:rPr lang="en-US" smtClean="0"/>
              <a:t>4/26/20</a:t>
            </a:fld>
            <a:endParaRPr lang="en-US"/>
          </a:p>
        </p:txBody>
      </p:sp>
      <p:sp>
        <p:nvSpPr>
          <p:cNvPr id="5" name="Footer Placeholder 4">
            <a:extLst>
              <a:ext uri="{FF2B5EF4-FFF2-40B4-BE49-F238E27FC236}">
                <a16:creationId xmlns:a16="http://schemas.microsoft.com/office/drawing/2014/main" id="{52F72D00-F8B7-7B4E-A1D0-B928E3C2ECD7}"/>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27C1EC-5F7F-414B-85B6-B5A1788DAA1F}"/>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505EE-192D-7847-89A9-B5D63AE539C6}" type="slidenum">
              <a:rPr lang="en-US" smtClean="0"/>
              <a:t>‹#›</a:t>
            </a:fld>
            <a:endParaRPr lang="en-US"/>
          </a:p>
        </p:txBody>
      </p:sp>
      <p:pic>
        <p:nvPicPr>
          <p:cNvPr id="7" name="Picture 6">
            <a:extLst>
              <a:ext uri="{FF2B5EF4-FFF2-40B4-BE49-F238E27FC236}">
                <a16:creationId xmlns:a16="http://schemas.microsoft.com/office/drawing/2014/main" id="{A3CDCDB6-BDA9-8E45-A98E-0C22D94B9699}"/>
              </a:ext>
            </a:extLst>
          </p:cNvPr>
          <p:cNvPicPr>
            <a:picLocks noChangeAspect="1"/>
          </p:cNvPicPr>
          <p:nvPr userDrawn="1"/>
        </p:nvPicPr>
        <p:blipFill rotWithShape="1">
          <a:blip r:embed="rId14"/>
          <a:srcRect l="20525" t="1" r="20520" b="36692"/>
          <a:stretch/>
        </p:blipFill>
        <p:spPr>
          <a:xfrm>
            <a:off x="11538416" y="46343"/>
            <a:ext cx="595618" cy="591281"/>
          </a:xfrm>
          <a:prstGeom prst="rect">
            <a:avLst/>
          </a:prstGeom>
        </p:spPr>
      </p:pic>
    </p:spTree>
    <p:extLst>
      <p:ext uri="{BB962C8B-B14F-4D97-AF65-F5344CB8AC3E}">
        <p14:creationId xmlns:p14="http://schemas.microsoft.com/office/powerpoint/2010/main" val="232243684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fdc.co/etOO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jpeg"/><Relationship Id="rId2" Type="http://schemas.openxmlformats.org/officeDocument/2006/relationships/notesSlide" Target="../notesSlides/notesSlide1.xml"/><Relationship Id="rId16" Type="http://schemas.openxmlformats.org/officeDocument/2006/relationships/image" Target="../media/image35.jpeg"/><Relationship Id="rId20"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jpg"/><Relationship Id="rId15" Type="http://schemas.openxmlformats.org/officeDocument/2006/relationships/image" Target="../media/image1.png"/><Relationship Id="rId10" Type="http://schemas.openxmlformats.org/officeDocument/2006/relationships/image" Target="../media/image30.png"/><Relationship Id="rId19" Type="http://schemas.openxmlformats.org/officeDocument/2006/relationships/image" Target="../media/image38.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C815-1231-5A46-830D-F12B730EA907}"/>
              </a:ext>
            </a:extLst>
          </p:cNvPr>
          <p:cNvSpPr>
            <a:spLocks noGrp="1"/>
          </p:cNvSpPr>
          <p:nvPr>
            <p:ph type="ctrTitle" idx="4294967295"/>
          </p:nvPr>
        </p:nvSpPr>
        <p:spPr>
          <a:xfrm>
            <a:off x="0" y="3406140"/>
            <a:ext cx="12188825" cy="3451860"/>
          </a:xfrm>
        </p:spPr>
        <p:txBody>
          <a:bodyPr anchor="ctr"/>
          <a:lstStyle/>
          <a:p>
            <a:pPr algn="ctr"/>
            <a:r>
              <a:rPr lang="en-US" cap="none" dirty="0">
                <a:solidFill>
                  <a:schemeClr val="tx1"/>
                </a:solidFill>
              </a:rPr>
              <a:t>Order Of Execution, Apex Transactions,</a:t>
            </a:r>
            <a:br>
              <a:rPr lang="en-US" cap="none" dirty="0">
                <a:solidFill>
                  <a:schemeClr val="tx1"/>
                </a:solidFill>
              </a:rPr>
            </a:br>
            <a:r>
              <a:rPr lang="en-US" cap="none" dirty="0">
                <a:solidFill>
                  <a:schemeClr val="tx1"/>
                </a:solidFill>
              </a:rPr>
              <a:t>and Governor Limits</a:t>
            </a:r>
          </a:p>
        </p:txBody>
      </p:sp>
      <p:sp>
        <p:nvSpPr>
          <p:cNvPr id="3" name="TextBox 2">
            <a:extLst>
              <a:ext uri="{FF2B5EF4-FFF2-40B4-BE49-F238E27FC236}">
                <a16:creationId xmlns:a16="http://schemas.microsoft.com/office/drawing/2014/main" id="{13F21AE8-FCC2-2844-A228-3D7034FBF1B6}"/>
              </a:ext>
            </a:extLst>
          </p:cNvPr>
          <p:cNvSpPr txBox="1"/>
          <p:nvPr/>
        </p:nvSpPr>
        <p:spPr>
          <a:xfrm>
            <a:off x="-1" y="6396335"/>
            <a:ext cx="12188825" cy="461665"/>
          </a:xfrm>
          <a:prstGeom prst="rect">
            <a:avLst/>
          </a:prstGeom>
          <a:noFill/>
          <a:ln>
            <a:noFill/>
          </a:ln>
        </p:spPr>
        <p:txBody>
          <a:bodyPr wrap="square" rtlCol="0">
            <a:spAutoFit/>
          </a:bodyPr>
          <a:lstStyle/>
          <a:p>
            <a:r>
              <a:rPr lang="en-US" b="1" dirty="0">
                <a:latin typeface="Salesforce Sans" panose="020B0505020202020203" pitchFamily="34" charset="0"/>
                <a:cs typeface="Arial" pitchFamily="34" charset="0"/>
              </a:rPr>
              <a:t>Trailhead Live: </a:t>
            </a:r>
            <a:r>
              <a:rPr lang="en-US" dirty="0">
                <a:hlinkClick r:id="rId2"/>
              </a:rPr>
              <a:t>https://</a:t>
            </a:r>
            <a:r>
              <a:rPr lang="en-US" dirty="0" err="1">
                <a:hlinkClick r:id="rId2"/>
              </a:rPr>
              <a:t>sfdc.co</a:t>
            </a:r>
            <a:r>
              <a:rPr lang="en-US" dirty="0">
                <a:hlinkClick r:id="rId2"/>
              </a:rPr>
              <a:t>/</a:t>
            </a:r>
            <a:r>
              <a:rPr lang="en-US" dirty="0" err="1">
                <a:hlinkClick r:id="rId2"/>
              </a:rPr>
              <a:t>etOOE</a:t>
            </a:r>
            <a:endParaRPr lang="en-US" b="1" dirty="0">
              <a:latin typeface="Salesforce Sans" panose="020B0505020202020203" pitchFamily="34" charset="0"/>
              <a:cs typeface="Arial" pitchFamily="34" charset="0"/>
            </a:endParaRPr>
          </a:p>
        </p:txBody>
      </p:sp>
    </p:spTree>
    <p:extLst>
      <p:ext uri="{BB962C8B-B14F-4D97-AF65-F5344CB8AC3E}">
        <p14:creationId xmlns:p14="http://schemas.microsoft.com/office/powerpoint/2010/main" val="217704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#4 Before Triggers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“Executes all before triggers”</a:t>
            </a:r>
          </a:p>
          <a:p>
            <a:pPr lvl="1"/>
            <a:r>
              <a:rPr lang="en-US" dirty="0"/>
              <a:t>Are you inserting? Executes all </a:t>
            </a:r>
            <a:r>
              <a:rPr lang="en-US" b="1" dirty="0"/>
              <a:t>before insert</a:t>
            </a:r>
            <a:r>
              <a:rPr lang="en-US" dirty="0"/>
              <a:t> triggers</a:t>
            </a:r>
          </a:p>
          <a:p>
            <a:pPr lvl="1"/>
            <a:r>
              <a:rPr lang="en-US" dirty="0"/>
              <a:t>Are you updating? Executes all </a:t>
            </a:r>
            <a:r>
              <a:rPr lang="en-US" b="1" dirty="0"/>
              <a:t>before update</a:t>
            </a:r>
            <a:r>
              <a:rPr lang="en-US" dirty="0"/>
              <a:t> triggers</a:t>
            </a:r>
          </a:p>
          <a:p>
            <a:pPr marL="457200" lvl="1" indent="0">
              <a:buNone/>
            </a:pPr>
            <a:endParaRPr lang="en-US" dirty="0"/>
          </a:p>
          <a:p>
            <a:r>
              <a:rPr lang="en-US" dirty="0"/>
              <a:t>But, you should not have multiple triggers on the same object/event</a:t>
            </a:r>
          </a:p>
          <a:p>
            <a:pPr lvl="1"/>
            <a:r>
              <a:rPr lang="en-US" dirty="0"/>
              <a:t>The order is not-deterministic!</a:t>
            </a:r>
          </a:p>
          <a:p>
            <a:endParaRPr lang="en-US" dirty="0"/>
          </a:p>
          <a:p>
            <a:r>
              <a:rPr lang="en-US" dirty="0"/>
              <a:t>Remember a before trigger purpose is to make changes to the current records…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183665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BF8ECFB-143C-ED43-8C69-1A8E3AC5445F}"/>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2483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#5 Validation</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1" y="1162685"/>
            <a:ext cx="5824892" cy="4323715"/>
          </a:xfrm>
        </p:spPr>
        <p:txBody>
          <a:bodyPr>
            <a:normAutofit/>
          </a:bodyPr>
          <a:lstStyle/>
          <a:p>
            <a:r>
              <a:rPr lang="en-US" dirty="0"/>
              <a:t>Runs system validation steps</a:t>
            </a:r>
          </a:p>
          <a:p>
            <a:pPr lvl="1"/>
            <a:r>
              <a:rPr lang="en-US" dirty="0"/>
              <a:t>Again, because before trigger could have changed data</a:t>
            </a:r>
          </a:p>
          <a:p>
            <a:pPr lvl="1"/>
            <a:r>
              <a:rPr lang="en-US" dirty="0"/>
              <a:t>Does not run the page layout rules</a:t>
            </a:r>
          </a:p>
          <a:p>
            <a:r>
              <a:rPr lang="en-US" dirty="0"/>
              <a:t>Runs for first time every user-defined validation rules</a:t>
            </a:r>
          </a:p>
          <a:p>
            <a:pPr lvl="1"/>
            <a:r>
              <a:rPr lang="en-US" dirty="0"/>
              <a:t>“Invalidation rules”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2405333"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BDED6F-2622-3B41-8CF9-A0925C60727E}"/>
              </a:ext>
            </a:extLst>
          </p:cNvPr>
          <p:cNvPicPr>
            <a:picLocks noChangeAspect="1"/>
          </p:cNvPicPr>
          <p:nvPr/>
        </p:nvPicPr>
        <p:blipFill>
          <a:blip r:embed="rId2"/>
          <a:stretch>
            <a:fillRect/>
          </a:stretch>
        </p:blipFill>
        <p:spPr>
          <a:xfrm>
            <a:off x="6663092" y="1182800"/>
            <a:ext cx="5395104" cy="4582683"/>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BC99E632-EF40-2A46-BECB-8C908A12F304}"/>
              </a:ext>
            </a:extLst>
          </p:cNvPr>
          <p:cNvSpPr/>
          <p:nvPr/>
        </p:nvSpPr>
        <p:spPr>
          <a:xfrm>
            <a:off x="6777990" y="3277598"/>
            <a:ext cx="4331970" cy="461665"/>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rPr>
              <a:t>If true, the data is invalid!</a:t>
            </a:r>
          </a:p>
        </p:txBody>
      </p:sp>
    </p:spTree>
    <p:extLst>
      <p:ext uri="{BB962C8B-B14F-4D97-AF65-F5344CB8AC3E}">
        <p14:creationId xmlns:p14="http://schemas.microsoft.com/office/powerpoint/2010/main" val="399677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#6 Duplicates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duplicate rules</a:t>
            </a:r>
          </a:p>
          <a:p>
            <a:pPr lvl="1"/>
            <a:r>
              <a:rPr lang="en-US" dirty="0"/>
              <a:t>If blocking duplicates, the record is not saved and no further steps are taken.</a:t>
            </a:r>
            <a:br>
              <a:rPr lang="en-US" dirty="0"/>
            </a:br>
            <a:br>
              <a:rPr lang="en-US" dirty="0"/>
            </a:br>
            <a:endParaRPr lang="en-US" dirty="0"/>
          </a:p>
          <a:p>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2974007"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EAF145-68F5-6745-BFA8-B3BD31FE5281}"/>
              </a:ext>
            </a:extLst>
          </p:cNvPr>
          <p:cNvPicPr>
            <a:picLocks noChangeAspect="1"/>
          </p:cNvPicPr>
          <p:nvPr/>
        </p:nvPicPr>
        <p:blipFill>
          <a:blip r:embed="rId3"/>
          <a:stretch>
            <a:fillRect/>
          </a:stretch>
        </p:blipFill>
        <p:spPr>
          <a:xfrm>
            <a:off x="1084262" y="2198053"/>
            <a:ext cx="10020300" cy="3441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052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#7 Save</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Saves the record to the database</a:t>
            </a:r>
          </a:p>
          <a:p>
            <a:pPr lvl="1"/>
            <a:r>
              <a:rPr lang="en-US" dirty="0"/>
              <a:t>It doesn't commit yet.</a:t>
            </a:r>
          </a:p>
          <a:p>
            <a:pPr lvl="1"/>
            <a:r>
              <a:rPr lang="en-US" dirty="0"/>
              <a:t>Assigns values to these fields</a:t>
            </a:r>
          </a:p>
          <a:p>
            <a:pPr lvl="2"/>
            <a:r>
              <a:rPr lang="en-US" dirty="0"/>
              <a:t>ID</a:t>
            </a:r>
          </a:p>
          <a:p>
            <a:pPr lvl="2"/>
            <a:r>
              <a:rPr lang="en-US" dirty="0" err="1"/>
              <a:t>CreatedDate</a:t>
            </a:r>
            <a:endParaRPr lang="en-US" dirty="0"/>
          </a:p>
          <a:p>
            <a:pPr lvl="2"/>
            <a:r>
              <a:rPr lang="en-US" dirty="0" err="1"/>
              <a:t>CreatedById</a:t>
            </a:r>
            <a:endParaRPr lang="en-US" dirty="0"/>
          </a:p>
          <a:p>
            <a:pPr lvl="2"/>
            <a:r>
              <a:rPr lang="en-US" dirty="0" err="1"/>
              <a:t>LastModifiedDate</a:t>
            </a:r>
            <a:endParaRPr lang="en-US" dirty="0"/>
          </a:p>
          <a:p>
            <a:pPr lvl="2"/>
            <a:r>
              <a:rPr lang="en-US" dirty="0" err="1"/>
              <a:t>LastModifiedById</a:t>
            </a:r>
            <a:endParaRPr lang="en-US" dirty="0"/>
          </a:p>
          <a:p>
            <a:pPr lvl="2"/>
            <a:r>
              <a:rPr lang="en-US" dirty="0" err="1"/>
              <a:t>SystemModStamp</a:t>
            </a:r>
            <a:br>
              <a:rPr lang="en-US" dirty="0"/>
            </a:br>
            <a:endParaRPr lang="en-US" dirty="0"/>
          </a:p>
          <a:p>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3542682"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04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#8 After Triggers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all after triggers”</a:t>
            </a:r>
          </a:p>
          <a:p>
            <a:pPr lvl="1"/>
            <a:r>
              <a:rPr lang="en-US" dirty="0"/>
              <a:t>Are you inserting? Executes all </a:t>
            </a:r>
            <a:r>
              <a:rPr lang="en-US" b="1" dirty="0"/>
              <a:t>after insert</a:t>
            </a:r>
            <a:r>
              <a:rPr lang="en-US" dirty="0"/>
              <a:t> triggers</a:t>
            </a:r>
          </a:p>
          <a:p>
            <a:pPr lvl="1"/>
            <a:r>
              <a:rPr lang="en-US" dirty="0"/>
              <a:t>Are you updating? Executes all </a:t>
            </a:r>
            <a:r>
              <a:rPr lang="en-US" b="1" dirty="0"/>
              <a:t>after update</a:t>
            </a:r>
            <a:r>
              <a:rPr lang="en-US" dirty="0"/>
              <a:t> triggers</a:t>
            </a:r>
          </a:p>
          <a:p>
            <a:pPr marL="457200" lvl="1" indent="0">
              <a:buNone/>
            </a:pPr>
            <a:endParaRPr lang="en-US" dirty="0"/>
          </a:p>
          <a:p>
            <a:r>
              <a:rPr lang="en-US" dirty="0"/>
              <a:t>But, you should not have multiple triggers on the same object/event</a:t>
            </a:r>
          </a:p>
          <a:p>
            <a:pPr lvl="1"/>
            <a:r>
              <a:rPr lang="en-US" dirty="0"/>
              <a:t>The order is not-deterministic!</a:t>
            </a:r>
          </a:p>
          <a:p>
            <a:pPr marL="0" indent="0">
              <a:buNone/>
            </a:pPr>
            <a:endParaRPr lang="en-US" dirty="0"/>
          </a:p>
          <a:p>
            <a:r>
              <a:rPr lang="en-US" dirty="0"/>
              <a:t>Remember an after trigger usually modifies other records</a:t>
            </a:r>
          </a:p>
          <a:p>
            <a:pPr lvl="1"/>
            <a:r>
              <a:rPr lang="en-US" dirty="0"/>
              <a:t>The entire </a:t>
            </a:r>
            <a:r>
              <a:rPr lang="en-US" b="1" dirty="0"/>
              <a:t>Order Of Execution </a:t>
            </a:r>
            <a:r>
              <a:rPr lang="en-US" dirty="0"/>
              <a:t>is executed for those records.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411135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D2E9B0B-47F3-C64A-9878-F280E1F15931}"/>
              </a:ext>
            </a:extLst>
          </p:cNvPr>
          <p:cNvPicPr>
            <a:picLocks noChangeAspect="1"/>
          </p:cNvPicPr>
          <p:nvPr/>
        </p:nvPicPr>
        <p:blipFill>
          <a:blip r:embed="rId2"/>
          <a:stretch>
            <a:fillRect/>
          </a:stretch>
        </p:blipFill>
        <p:spPr>
          <a:xfrm>
            <a:off x="9644364" y="4290118"/>
            <a:ext cx="1998905" cy="1886845"/>
          </a:xfrm>
          <a:prstGeom prst="rect">
            <a:avLst/>
          </a:prstGeom>
        </p:spPr>
      </p:pic>
      <p:sp>
        <p:nvSpPr>
          <p:cNvPr id="28" name="TextBox 27">
            <a:extLst>
              <a:ext uri="{FF2B5EF4-FFF2-40B4-BE49-F238E27FC236}">
                <a16:creationId xmlns:a16="http://schemas.microsoft.com/office/drawing/2014/main" id="{D7F2CEF7-89C4-6048-A3BF-DBDA8D368B89}"/>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
        <p:nvSpPr>
          <p:cNvPr id="30" name="Rounded Rectangular Callout 29">
            <a:extLst>
              <a:ext uri="{FF2B5EF4-FFF2-40B4-BE49-F238E27FC236}">
                <a16:creationId xmlns:a16="http://schemas.microsoft.com/office/drawing/2014/main" id="{E4243C82-00DB-2C46-ABCF-290CF4A432E2}"/>
              </a:ext>
            </a:extLst>
          </p:cNvPr>
          <p:cNvSpPr/>
          <p:nvPr/>
        </p:nvSpPr>
        <p:spPr>
          <a:xfrm>
            <a:off x="9013356" y="2910014"/>
            <a:ext cx="2393340" cy="1117024"/>
          </a:xfrm>
          <a:prstGeom prst="wedgeRoundRectCallout">
            <a:avLst>
              <a:gd name="adj1" fmla="val 37825"/>
              <a:gd name="adj2" fmla="val 7679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
        <p:nvSpPr>
          <p:cNvPr id="31" name="TextBox 30">
            <a:extLst>
              <a:ext uri="{FF2B5EF4-FFF2-40B4-BE49-F238E27FC236}">
                <a16:creationId xmlns:a16="http://schemas.microsoft.com/office/drawing/2014/main" id="{056131AB-07BC-2247-9BBA-1DF2A5D2101B}"/>
              </a:ext>
            </a:extLst>
          </p:cNvPr>
          <p:cNvSpPr txBox="1"/>
          <p:nvPr/>
        </p:nvSpPr>
        <p:spPr>
          <a:xfrm>
            <a:off x="10948165" y="4213680"/>
            <a:ext cx="444352" cy="523220"/>
          </a:xfrm>
          <a:prstGeom prst="rect">
            <a:avLst/>
          </a:prstGeom>
          <a:noFill/>
        </p:spPr>
        <p:txBody>
          <a:bodyPr wrap="none" rtlCol="0">
            <a:spAutoFit/>
          </a:bodyPr>
          <a:lstStyle/>
          <a:p>
            <a:r>
              <a:rPr lang="en-US" sz="2800" dirty="0">
                <a:solidFill>
                  <a:srgbClr val="FF0000"/>
                </a:solidFill>
              </a:rPr>
              <a:t>X</a:t>
            </a:r>
          </a:p>
        </p:txBody>
      </p:sp>
    </p:spTree>
    <p:extLst>
      <p:ext uri="{BB962C8B-B14F-4D97-AF65-F5344CB8AC3E}">
        <p14:creationId xmlns:p14="http://schemas.microsoft.com/office/powerpoint/2010/main" val="167149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#9 Assignment</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assignment rules</a:t>
            </a:r>
          </a:p>
          <a:p>
            <a:pPr lvl="1"/>
            <a:r>
              <a:rPr lang="en-US" dirty="0"/>
              <a:t>Sets the owner (user or queue) for cases or leads based on custom rules</a:t>
            </a:r>
          </a:p>
          <a:p>
            <a:pPr lvl="1"/>
            <a:endParaRPr lang="en-US" dirty="0"/>
          </a:p>
          <a:p>
            <a:pPr lvl="1"/>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4680033"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F4E61DF-A6E6-1646-B5FA-9249E20B5619}"/>
              </a:ext>
            </a:extLst>
          </p:cNvPr>
          <p:cNvPicPr>
            <a:picLocks noChangeAspect="1"/>
          </p:cNvPicPr>
          <p:nvPr/>
        </p:nvPicPr>
        <p:blipFill>
          <a:blip r:embed="rId3"/>
          <a:stretch>
            <a:fillRect/>
          </a:stretch>
        </p:blipFill>
        <p:spPr>
          <a:xfrm>
            <a:off x="2960581" y="2324407"/>
            <a:ext cx="6267662" cy="3189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7733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#10 Auto-Response</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1" y="1162685"/>
            <a:ext cx="4191000" cy="4351338"/>
          </a:xfrm>
        </p:spPr>
        <p:txBody>
          <a:bodyPr>
            <a:normAutofit lnSpcReduction="10000"/>
          </a:bodyPr>
          <a:lstStyle/>
          <a:p>
            <a:r>
              <a:rPr lang="en-US" dirty="0"/>
              <a:t>Executes auto-response rules for cases and leads</a:t>
            </a:r>
          </a:p>
          <a:p>
            <a:pPr lvl="1"/>
            <a:r>
              <a:rPr lang="en-US" dirty="0"/>
              <a:t>Automatically send emails in response to events</a:t>
            </a:r>
          </a:p>
          <a:p>
            <a:pPr lvl="1"/>
            <a:r>
              <a:rPr lang="en-US" dirty="0"/>
              <a:t>Case must be created by customer (ex: web-to-lead, community, …)</a:t>
            </a:r>
          </a:p>
          <a:p>
            <a:pPr lvl="1"/>
            <a:endParaRPr lang="en-US" dirty="0"/>
          </a:p>
          <a:p>
            <a:r>
              <a:rPr lang="en-US" dirty="0"/>
              <a:t>Emails are scheduled here</a:t>
            </a:r>
          </a:p>
          <a:p>
            <a:r>
              <a:rPr lang="en-US" dirty="0"/>
              <a:t>Emails are sent at the end of the Apex Transaction</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524870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1E38C65-D860-E04B-BDCC-4725A0DC2023}"/>
              </a:ext>
            </a:extLst>
          </p:cNvPr>
          <p:cNvPicPr>
            <a:picLocks noChangeAspect="1"/>
          </p:cNvPicPr>
          <p:nvPr/>
        </p:nvPicPr>
        <p:blipFill>
          <a:blip r:embed="rId3"/>
          <a:stretch>
            <a:fillRect/>
          </a:stretch>
        </p:blipFill>
        <p:spPr>
          <a:xfrm>
            <a:off x="5175469" y="1611630"/>
            <a:ext cx="6882727" cy="4025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9924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#11 Workflows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Executes workflow rules</a:t>
            </a:r>
          </a:p>
          <a:p>
            <a:pPr lvl="1"/>
            <a:r>
              <a:rPr lang="en-US" dirty="0"/>
              <a:t>They can perform these actions:</a:t>
            </a:r>
          </a:p>
          <a:p>
            <a:pPr lvl="2"/>
            <a:r>
              <a:rPr lang="en-US" dirty="0"/>
              <a:t>Email Alerts</a:t>
            </a:r>
          </a:p>
          <a:p>
            <a:pPr lvl="2"/>
            <a:r>
              <a:rPr lang="en-US" dirty="0"/>
              <a:t>Outbound Messages</a:t>
            </a:r>
          </a:p>
          <a:p>
            <a:pPr lvl="2"/>
            <a:r>
              <a:rPr lang="en-US" dirty="0"/>
              <a:t>Create Tasks</a:t>
            </a:r>
          </a:p>
          <a:p>
            <a:pPr lvl="2"/>
            <a:r>
              <a:rPr lang="en-US" strike="sngStrike" dirty="0"/>
              <a:t>Field Updates</a:t>
            </a:r>
            <a:br>
              <a:rPr lang="en-US" dirty="0"/>
            </a:br>
            <a:endParaRPr lang="en-US" dirty="0"/>
          </a:p>
          <a:p>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5817377"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C5457BB-8E0D-704B-AC88-A2EE4E54A30D}"/>
              </a:ext>
            </a:extLst>
          </p:cNvPr>
          <p:cNvSpPr txBox="1"/>
          <p:nvPr/>
        </p:nvSpPr>
        <p:spPr>
          <a:xfrm>
            <a:off x="684702" y="471318"/>
            <a:ext cx="123523" cy="461665"/>
          </a:xfrm>
          <a:prstGeom prst="rect">
            <a:avLst/>
          </a:prstGeom>
          <a:noFill/>
        </p:spPr>
        <p:txBody>
          <a:bodyPr wrap="square" rtlCol="0">
            <a:spAutoFit/>
          </a:bodyPr>
          <a:lstStyle/>
          <a:p>
            <a:r>
              <a:rPr lang="en-US" dirty="0"/>
              <a:t>*</a:t>
            </a:r>
          </a:p>
        </p:txBody>
      </p:sp>
      <p:pic>
        <p:nvPicPr>
          <p:cNvPr id="26" name="Picture 25">
            <a:extLst>
              <a:ext uri="{FF2B5EF4-FFF2-40B4-BE49-F238E27FC236}">
                <a16:creationId xmlns:a16="http://schemas.microsoft.com/office/drawing/2014/main" id="{0BB5CE21-C9DF-AE41-B9E6-5F7DB29BAB0D}"/>
              </a:ext>
            </a:extLst>
          </p:cNvPr>
          <p:cNvPicPr>
            <a:picLocks noChangeAspect="1"/>
          </p:cNvPicPr>
          <p:nvPr/>
        </p:nvPicPr>
        <p:blipFill>
          <a:blip r:embed="rId2"/>
          <a:stretch>
            <a:fillRect/>
          </a:stretch>
        </p:blipFill>
        <p:spPr>
          <a:xfrm>
            <a:off x="5463540" y="1991490"/>
            <a:ext cx="6594656" cy="36460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29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#12 Field Updates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If the Workflow field updates </a:t>
            </a:r>
            <a:r>
              <a:rPr lang="en-US" b="1" u="sng" dirty="0"/>
              <a:t>make changes</a:t>
            </a:r>
            <a:r>
              <a:rPr lang="en-US" dirty="0"/>
              <a:t> to the record</a:t>
            </a:r>
          </a:p>
          <a:p>
            <a:pPr lvl="1"/>
            <a:r>
              <a:rPr lang="en-US" dirty="0"/>
              <a:t>Updates the record again</a:t>
            </a:r>
          </a:p>
          <a:p>
            <a:pPr lvl="1"/>
            <a:r>
              <a:rPr lang="en-US" dirty="0"/>
              <a:t>But… </a:t>
            </a:r>
            <a:r>
              <a:rPr lang="en-US" b="1" u="sng" dirty="0"/>
              <a:t>DOES NOT</a:t>
            </a:r>
            <a:r>
              <a:rPr lang="en-US" dirty="0"/>
              <a:t> execute entire </a:t>
            </a:r>
            <a:r>
              <a:rPr lang="en-US" b="1" dirty="0"/>
              <a:t>Order Of Execution</a:t>
            </a:r>
            <a:r>
              <a:rPr lang="en-US" dirty="0"/>
              <a:t> for current record</a:t>
            </a:r>
          </a:p>
          <a:p>
            <a:pPr lvl="2"/>
            <a:r>
              <a:rPr lang="en-US" dirty="0"/>
              <a:t>So, what happens?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638605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50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#13 Triggers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fontScale="92500" lnSpcReduction="10000"/>
          </a:bodyPr>
          <a:lstStyle/>
          <a:p>
            <a:r>
              <a:rPr lang="en-US" dirty="0"/>
              <a:t>If the record was changed with a Workflow Field Update, it executes </a:t>
            </a:r>
          </a:p>
          <a:p>
            <a:pPr lvl="1"/>
            <a:r>
              <a:rPr lang="en-US" dirty="0"/>
              <a:t>Before update triggers</a:t>
            </a:r>
          </a:p>
          <a:p>
            <a:pPr lvl="1"/>
            <a:r>
              <a:rPr lang="en-US" dirty="0"/>
              <a:t>Standard system validations</a:t>
            </a:r>
          </a:p>
          <a:p>
            <a:pPr lvl="1"/>
            <a:r>
              <a:rPr lang="en-US" b="1" u="sng" dirty="0"/>
              <a:t>DO NOT </a:t>
            </a:r>
            <a:r>
              <a:rPr lang="en-US" dirty="0"/>
              <a:t>execute custom validations</a:t>
            </a:r>
          </a:p>
          <a:p>
            <a:pPr lvl="1"/>
            <a:r>
              <a:rPr lang="en-US" dirty="0"/>
              <a:t>Saves the record again</a:t>
            </a:r>
          </a:p>
          <a:p>
            <a:pPr lvl="1"/>
            <a:r>
              <a:rPr lang="en-US" dirty="0"/>
              <a:t>After update triggers</a:t>
            </a:r>
          </a:p>
          <a:p>
            <a:r>
              <a:rPr lang="en-US" dirty="0"/>
              <a:t>Note: It will </a:t>
            </a:r>
            <a:r>
              <a:rPr lang="en-US" b="1" u="sng" dirty="0"/>
              <a:t>not</a:t>
            </a:r>
            <a:r>
              <a:rPr lang="en-US" b="1" dirty="0"/>
              <a:t> </a:t>
            </a:r>
            <a:r>
              <a:rPr lang="en-US" dirty="0"/>
              <a:t>execute</a:t>
            </a:r>
          </a:p>
          <a:p>
            <a:pPr lvl="1"/>
            <a:r>
              <a:rPr lang="en-US" dirty="0"/>
              <a:t>Before update flows </a:t>
            </a:r>
          </a:p>
          <a:p>
            <a:pPr lvl="1"/>
            <a:r>
              <a:rPr lang="en-US" dirty="0"/>
              <a:t>Custom validation rules</a:t>
            </a:r>
          </a:p>
          <a:p>
            <a:pPr lvl="1"/>
            <a:r>
              <a:rPr lang="en-US" dirty="0"/>
              <a:t>Duplicate rules</a:t>
            </a:r>
          </a:p>
          <a:p>
            <a:pPr lvl="1"/>
            <a:r>
              <a:rPr lang="en-US" dirty="0"/>
              <a:t>Processes</a:t>
            </a:r>
          </a:p>
          <a:p>
            <a:pPr lvl="1"/>
            <a:r>
              <a:rPr lang="en-US" dirty="0"/>
              <a:t>Escalation rules</a:t>
            </a:r>
          </a:p>
          <a:p>
            <a:pPr lvl="1"/>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1A468F0C-8006-704E-A77D-0A162B29631F}"/>
              </a:ext>
            </a:extLst>
          </p:cNvPr>
          <p:cNvSpPr/>
          <p:nvPr/>
        </p:nvSpPr>
        <p:spPr>
          <a:xfrm>
            <a:off x="5815301" y="4923281"/>
            <a:ext cx="554070" cy="477647"/>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C89E2B64-D39A-0C4E-9E57-249B0C293763}"/>
              </a:ext>
            </a:extLst>
          </p:cNvPr>
          <p:cNvSpPr/>
          <p:nvPr/>
        </p:nvSpPr>
        <p:spPr>
          <a:xfrm>
            <a:off x="6390129" y="4916964"/>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D70828A9-4939-E640-B867-BF47CC436895}"/>
              </a:ext>
            </a:extLst>
          </p:cNvPr>
          <p:cNvSpPr/>
          <p:nvPr/>
        </p:nvSpPr>
        <p:spPr>
          <a:xfrm>
            <a:off x="8083005" y="4923281"/>
            <a:ext cx="554070" cy="477647"/>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200B8F4E-A8A1-9E42-B356-A54DA91F5E08}"/>
              </a:ext>
            </a:extLst>
          </p:cNvPr>
          <p:cNvSpPr/>
          <p:nvPr/>
        </p:nvSpPr>
        <p:spPr>
          <a:xfrm>
            <a:off x="7508801" y="4923277"/>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B65C70-2FEC-7944-8CAE-142189420448}"/>
              </a:ext>
            </a:extLst>
          </p:cNvPr>
          <p:cNvSpPr/>
          <p:nvPr/>
        </p:nvSpPr>
        <p:spPr>
          <a:xfrm>
            <a:off x="6954731" y="6240780"/>
            <a:ext cx="554071" cy="609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urved Connector 31">
            <a:extLst>
              <a:ext uri="{FF2B5EF4-FFF2-40B4-BE49-F238E27FC236}">
                <a16:creationId xmlns:a16="http://schemas.microsoft.com/office/drawing/2014/main" id="{9CF95464-9F17-DD40-A8C7-51AD70270174}"/>
              </a:ext>
            </a:extLst>
          </p:cNvPr>
          <p:cNvCxnSpPr>
            <a:cxnSpLocks/>
            <a:stCxn id="33" idx="2"/>
            <a:endCxn id="87" idx="5"/>
          </p:cNvCxnSpPr>
          <p:nvPr/>
        </p:nvCxnSpPr>
        <p:spPr>
          <a:xfrm rot="16200000" flipH="1">
            <a:off x="5923776" y="5411864"/>
            <a:ext cx="905795" cy="8839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9" name="Curved Connector 31">
            <a:extLst>
              <a:ext uri="{FF2B5EF4-FFF2-40B4-BE49-F238E27FC236}">
                <a16:creationId xmlns:a16="http://schemas.microsoft.com/office/drawing/2014/main" id="{EB1D4DFC-971B-3F49-926B-FC9031CEF542}"/>
              </a:ext>
            </a:extLst>
          </p:cNvPr>
          <p:cNvCxnSpPr>
            <a:cxnSpLocks/>
            <a:stCxn id="91" idx="4"/>
            <a:endCxn id="35" idx="1"/>
          </p:cNvCxnSpPr>
          <p:nvPr/>
        </p:nvCxnSpPr>
        <p:spPr>
          <a:xfrm rot="5400000" flipH="1" flipV="1">
            <a:off x="7627344" y="5416403"/>
            <a:ext cx="905794" cy="87484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D0AFA10-4433-DC4D-AD1E-FDE1E6E8C9E0}"/>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7" name="Down Arrow 66">
            <a:extLst>
              <a:ext uri="{FF2B5EF4-FFF2-40B4-BE49-F238E27FC236}">
                <a16:creationId xmlns:a16="http://schemas.microsoft.com/office/drawing/2014/main" id="{5FDCA90D-2DD8-A34B-A765-DEF7ECD7B74F}"/>
              </a:ext>
            </a:extLst>
          </p:cNvPr>
          <p:cNvSpPr/>
          <p:nvPr/>
        </p:nvSpPr>
        <p:spPr>
          <a:xfrm>
            <a:off x="6954732" y="5772751"/>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ular Callout 68">
            <a:extLst>
              <a:ext uri="{FF2B5EF4-FFF2-40B4-BE49-F238E27FC236}">
                <a16:creationId xmlns:a16="http://schemas.microsoft.com/office/drawing/2014/main" id="{30253588-3EE4-8F42-838A-A9CCC6CF949F}"/>
              </a:ext>
            </a:extLst>
          </p:cNvPr>
          <p:cNvSpPr/>
          <p:nvPr/>
        </p:nvSpPr>
        <p:spPr>
          <a:xfrm>
            <a:off x="6035096" y="3424815"/>
            <a:ext cx="2393340"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Before update trigger(s)</a:t>
            </a:r>
          </a:p>
        </p:txBody>
      </p:sp>
      <p:sp>
        <p:nvSpPr>
          <p:cNvPr id="60" name="Rounded Rectangular Callout 59">
            <a:extLst>
              <a:ext uri="{FF2B5EF4-FFF2-40B4-BE49-F238E27FC236}">
                <a16:creationId xmlns:a16="http://schemas.microsoft.com/office/drawing/2014/main" id="{6AF3E701-84E6-1B49-814D-3F1B16CDA81B}"/>
              </a:ext>
            </a:extLst>
          </p:cNvPr>
          <p:cNvSpPr/>
          <p:nvPr/>
        </p:nvSpPr>
        <p:spPr>
          <a:xfrm>
            <a:off x="6553890" y="3424614"/>
            <a:ext cx="2660937"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Standard system validations</a:t>
            </a:r>
          </a:p>
        </p:txBody>
      </p:sp>
      <p:sp>
        <p:nvSpPr>
          <p:cNvPr id="87" name="Hexagon 86">
            <a:extLst>
              <a:ext uri="{FF2B5EF4-FFF2-40B4-BE49-F238E27FC236}">
                <a16:creationId xmlns:a16="http://schemas.microsoft.com/office/drawing/2014/main" id="{AFC9D96A-3181-344E-A8B7-D08F24C2A1F3}"/>
              </a:ext>
            </a:extLst>
          </p:cNvPr>
          <p:cNvSpPr/>
          <p:nvPr/>
        </p:nvSpPr>
        <p:spPr>
          <a:xfrm>
            <a:off x="6383976" y="6306723"/>
            <a:ext cx="554070" cy="47764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exagon 90">
            <a:extLst>
              <a:ext uri="{FF2B5EF4-FFF2-40B4-BE49-F238E27FC236}">
                <a16:creationId xmlns:a16="http://schemas.microsoft.com/office/drawing/2014/main" id="{A7B39910-9646-AD44-AC7F-D3F6F2B99F3F}"/>
              </a:ext>
            </a:extLst>
          </p:cNvPr>
          <p:cNvSpPr/>
          <p:nvPr/>
        </p:nvSpPr>
        <p:spPr>
          <a:xfrm>
            <a:off x="7523407" y="6306722"/>
            <a:ext cx="554070" cy="47764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Hexagon 103">
            <a:extLst>
              <a:ext uri="{FF2B5EF4-FFF2-40B4-BE49-F238E27FC236}">
                <a16:creationId xmlns:a16="http://schemas.microsoft.com/office/drawing/2014/main" id="{9D7D8931-58E6-A744-87B9-745563C4A5FE}"/>
              </a:ext>
            </a:extLst>
          </p:cNvPr>
          <p:cNvSpPr/>
          <p:nvPr/>
        </p:nvSpPr>
        <p:spPr>
          <a:xfrm>
            <a:off x="6943573" y="491696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ular Callout 104">
            <a:extLst>
              <a:ext uri="{FF2B5EF4-FFF2-40B4-BE49-F238E27FC236}">
                <a16:creationId xmlns:a16="http://schemas.microsoft.com/office/drawing/2014/main" id="{921DE78A-4961-4C41-989C-DD905C0E0E06}"/>
              </a:ext>
            </a:extLst>
          </p:cNvPr>
          <p:cNvSpPr/>
          <p:nvPr/>
        </p:nvSpPr>
        <p:spPr>
          <a:xfrm>
            <a:off x="7137170" y="3424614"/>
            <a:ext cx="2660937"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Custom validations are not run!</a:t>
            </a:r>
          </a:p>
        </p:txBody>
      </p:sp>
      <p:sp>
        <p:nvSpPr>
          <p:cNvPr id="106" name="TextBox 105">
            <a:extLst>
              <a:ext uri="{FF2B5EF4-FFF2-40B4-BE49-F238E27FC236}">
                <a16:creationId xmlns:a16="http://schemas.microsoft.com/office/drawing/2014/main" id="{08BA9DDD-70DA-614B-9B6A-19930B90BC22}"/>
              </a:ext>
            </a:extLst>
          </p:cNvPr>
          <p:cNvSpPr txBox="1"/>
          <p:nvPr/>
        </p:nvSpPr>
        <p:spPr>
          <a:xfrm>
            <a:off x="6955357" y="4796933"/>
            <a:ext cx="554960" cy="707886"/>
          </a:xfrm>
          <a:prstGeom prst="rect">
            <a:avLst/>
          </a:prstGeom>
          <a:noFill/>
        </p:spPr>
        <p:txBody>
          <a:bodyPr wrap="none" rtlCol="0">
            <a:spAutoFit/>
          </a:bodyPr>
          <a:lstStyle/>
          <a:p>
            <a:r>
              <a:rPr lang="en-US" sz="4000" dirty="0">
                <a:solidFill>
                  <a:srgbClr val="FF0000"/>
                </a:solidFill>
              </a:rPr>
              <a:t>X</a:t>
            </a:r>
          </a:p>
        </p:txBody>
      </p:sp>
      <p:sp>
        <p:nvSpPr>
          <p:cNvPr id="70" name="Rounded Rectangular Callout 69">
            <a:extLst>
              <a:ext uri="{FF2B5EF4-FFF2-40B4-BE49-F238E27FC236}">
                <a16:creationId xmlns:a16="http://schemas.microsoft.com/office/drawing/2014/main" id="{1DF1A9F3-2857-3F49-A9BB-3525536B957A}"/>
              </a:ext>
            </a:extLst>
          </p:cNvPr>
          <p:cNvSpPr/>
          <p:nvPr/>
        </p:nvSpPr>
        <p:spPr>
          <a:xfrm>
            <a:off x="7741122" y="3425695"/>
            <a:ext cx="2393340"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 not commit</a:t>
            </a:r>
          </a:p>
        </p:txBody>
      </p:sp>
      <p:sp>
        <p:nvSpPr>
          <p:cNvPr id="71" name="Rounded Rectangular Callout 70">
            <a:extLst>
              <a:ext uri="{FF2B5EF4-FFF2-40B4-BE49-F238E27FC236}">
                <a16:creationId xmlns:a16="http://schemas.microsoft.com/office/drawing/2014/main" id="{F6F4CEC5-8398-F84D-A24A-D3501E9985F8}"/>
              </a:ext>
            </a:extLst>
          </p:cNvPr>
          <p:cNvSpPr/>
          <p:nvPr/>
        </p:nvSpPr>
        <p:spPr>
          <a:xfrm>
            <a:off x="8309797" y="3424614"/>
            <a:ext cx="2393340"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After update trigger(s)</a:t>
            </a:r>
          </a:p>
        </p:txBody>
      </p:sp>
      <p:sp>
        <p:nvSpPr>
          <p:cNvPr id="45" name="TextBox 44">
            <a:extLst>
              <a:ext uri="{FF2B5EF4-FFF2-40B4-BE49-F238E27FC236}">
                <a16:creationId xmlns:a16="http://schemas.microsoft.com/office/drawing/2014/main" id="{91D16589-638A-4B42-85C5-3B933490C284}"/>
              </a:ext>
            </a:extLst>
          </p:cNvPr>
          <p:cNvSpPr txBox="1"/>
          <p:nvPr/>
        </p:nvSpPr>
        <p:spPr>
          <a:xfrm>
            <a:off x="5815301" y="4949708"/>
            <a:ext cx="557784" cy="402336"/>
          </a:xfrm>
          <a:prstGeom prst="rect">
            <a:avLst/>
          </a:prstGeom>
          <a:noFill/>
        </p:spPr>
        <p:txBody>
          <a:bodyPr wrap="square" rtlCol="0" anchor="ctr">
            <a:spAutoFit/>
          </a:bodyPr>
          <a:lstStyle/>
          <a:p>
            <a:r>
              <a:rPr lang="en-US" sz="2000" dirty="0">
                <a:solidFill>
                  <a:schemeClr val="bg1"/>
                </a:solidFill>
              </a:rPr>
              <a:t>BT</a:t>
            </a:r>
          </a:p>
        </p:txBody>
      </p:sp>
      <p:sp>
        <p:nvSpPr>
          <p:cNvPr id="46" name="TextBox 45">
            <a:extLst>
              <a:ext uri="{FF2B5EF4-FFF2-40B4-BE49-F238E27FC236}">
                <a16:creationId xmlns:a16="http://schemas.microsoft.com/office/drawing/2014/main" id="{ACF67C09-2A9B-F747-A2A6-9C21EF144C39}"/>
              </a:ext>
            </a:extLst>
          </p:cNvPr>
          <p:cNvSpPr txBox="1"/>
          <p:nvPr/>
        </p:nvSpPr>
        <p:spPr>
          <a:xfrm>
            <a:off x="8092082" y="4944060"/>
            <a:ext cx="557784" cy="402336"/>
          </a:xfrm>
          <a:prstGeom prst="rect">
            <a:avLst/>
          </a:prstGeom>
          <a:noFill/>
        </p:spPr>
        <p:txBody>
          <a:bodyPr wrap="square" rtlCol="0" anchor="ctr">
            <a:spAutoFit/>
          </a:bodyPr>
          <a:lstStyle/>
          <a:p>
            <a:r>
              <a:rPr lang="en-US" sz="2000" dirty="0">
                <a:solidFill>
                  <a:schemeClr val="bg1"/>
                </a:solidFill>
              </a:rPr>
              <a:t>AT</a:t>
            </a:r>
          </a:p>
        </p:txBody>
      </p:sp>
      <p:sp>
        <p:nvSpPr>
          <p:cNvPr id="47" name="TextBox 46">
            <a:extLst>
              <a:ext uri="{FF2B5EF4-FFF2-40B4-BE49-F238E27FC236}">
                <a16:creationId xmlns:a16="http://schemas.microsoft.com/office/drawing/2014/main" id="{9C5E04AC-78D2-C048-9AAF-CAB98824A412}"/>
              </a:ext>
            </a:extLst>
          </p:cNvPr>
          <p:cNvSpPr txBox="1"/>
          <p:nvPr/>
        </p:nvSpPr>
        <p:spPr>
          <a:xfrm>
            <a:off x="7511373" y="5016748"/>
            <a:ext cx="557784" cy="402336"/>
          </a:xfrm>
          <a:prstGeom prst="rect">
            <a:avLst/>
          </a:prstGeom>
          <a:noFill/>
        </p:spPr>
        <p:txBody>
          <a:bodyPr wrap="square" rtlCol="0" anchor="ctr">
            <a:spAutoFit/>
          </a:bodyPr>
          <a:lstStyle/>
          <a:p>
            <a:r>
              <a:rPr lang="en-US" sz="2000" dirty="0"/>
              <a:t>Sa</a:t>
            </a:r>
          </a:p>
        </p:txBody>
      </p:sp>
    </p:spTree>
    <p:extLst>
      <p:ext uri="{BB962C8B-B14F-4D97-AF65-F5344CB8AC3E}">
        <p14:creationId xmlns:p14="http://schemas.microsoft.com/office/powerpoint/2010/main" val="119517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0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7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childTnLst>
                                </p:cTn>
                              </p:par>
                              <p:par>
                                <p:cTn id="77" presetID="1" presetClass="exit"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7" grpId="0" animBg="1"/>
      <p:bldP spid="30" grpId="0" animBg="1"/>
      <p:bldP spid="64" grpId="0"/>
      <p:bldP spid="67" grpId="0" animBg="1"/>
      <p:bldP spid="69" grpId="0" animBg="1"/>
      <p:bldP spid="69" grpId="1" animBg="1"/>
      <p:bldP spid="60" grpId="0" animBg="1"/>
      <p:bldP spid="60" grpId="1" animBg="1"/>
      <p:bldP spid="104" grpId="0" animBg="1"/>
      <p:bldP spid="105" grpId="0" animBg="1"/>
      <p:bldP spid="105" grpId="1" animBg="1"/>
      <p:bldP spid="106" grpId="0"/>
      <p:bldP spid="70" grpId="0" animBg="1"/>
      <p:bldP spid="70" grpId="1" animBg="1"/>
      <p:bldP spid="71" grpId="0" animBg="1"/>
      <p:bldP spid="71" grpId="1"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1470DB-C1C8-DC41-832F-0E105F5199FC}"/>
              </a:ext>
            </a:extLst>
          </p:cNvPr>
          <p:cNvSpPr txBox="1"/>
          <p:nvPr/>
        </p:nvSpPr>
        <p:spPr>
          <a:xfrm>
            <a:off x="189782" y="-1"/>
            <a:ext cx="9787937" cy="759125"/>
          </a:xfrm>
          <a:prstGeom prst="rect">
            <a:avLst/>
          </a:prstGeom>
          <a:noFill/>
          <a:ln>
            <a:noFill/>
          </a:ln>
        </p:spPr>
        <p:txBody>
          <a:bodyPr wrap="square" rtlCol="0" anchor="ctr">
            <a:noAutofit/>
          </a:bodyPr>
          <a:lstStyle/>
          <a:p>
            <a:pPr algn="l"/>
            <a:r>
              <a:rPr lang="en-US" sz="2800" b="0" cap="all" spc="300" baseline="0" dirty="0">
                <a:latin typeface="Salesforce Sans Light" panose="020B0305020202020203" pitchFamily="34" charset="0"/>
              </a:rPr>
              <a:t>Forward Looking Statements</a:t>
            </a:r>
            <a:endParaRPr lang="en-US" sz="2800" b="0" cap="all" spc="300" baseline="0" dirty="0">
              <a:latin typeface="Salesforce Sans Light" panose="020B0305020202020203" pitchFamily="34" charset="0"/>
              <a:cs typeface="Arial" pitchFamily="34" charset="0"/>
            </a:endParaRPr>
          </a:p>
        </p:txBody>
      </p:sp>
      <p:sp>
        <p:nvSpPr>
          <p:cNvPr id="3" name="TextBox 2">
            <a:extLst>
              <a:ext uri="{FF2B5EF4-FFF2-40B4-BE49-F238E27FC236}">
                <a16:creationId xmlns:a16="http://schemas.microsoft.com/office/drawing/2014/main" id="{C9CFB3B7-405E-524F-B589-E453C4699AE7}"/>
              </a:ext>
            </a:extLst>
          </p:cNvPr>
          <p:cNvSpPr txBox="1"/>
          <p:nvPr/>
        </p:nvSpPr>
        <p:spPr>
          <a:xfrm>
            <a:off x="143399" y="881104"/>
            <a:ext cx="11789360" cy="368832"/>
          </a:xfrm>
          <a:prstGeom prst="rect">
            <a:avLst/>
          </a:prstGeom>
          <a:noFill/>
        </p:spPr>
        <p:txBody>
          <a:bodyPr wrap="square" lIns="91424" tIns="45712" rIns="91424" bIns="45712" numCol="1" spcCol="609493" rtlCol="0">
            <a:noAutofit/>
          </a:bodyPr>
          <a:lstStyle/>
          <a:p>
            <a:pPr algn="l">
              <a:lnSpc>
                <a:spcPct val="110000"/>
              </a:lnSpc>
            </a:pPr>
            <a:r>
              <a:rPr lang="en-US" sz="1900" b="1" dirty="0">
                <a:latin typeface="+mn-lt"/>
              </a:rPr>
              <a:t>Safe harbor statement under the Private Securities Litigation Reform Act of 1995:</a:t>
            </a:r>
          </a:p>
        </p:txBody>
      </p:sp>
      <p:sp>
        <p:nvSpPr>
          <p:cNvPr id="4" name="TextBox 3">
            <a:extLst>
              <a:ext uri="{FF2B5EF4-FFF2-40B4-BE49-F238E27FC236}">
                <a16:creationId xmlns:a16="http://schemas.microsoft.com/office/drawing/2014/main" id="{A25EBBDC-A262-744D-8AB5-9FF5AAD0E65A}"/>
              </a:ext>
            </a:extLst>
          </p:cNvPr>
          <p:cNvSpPr txBox="1"/>
          <p:nvPr/>
        </p:nvSpPr>
        <p:spPr>
          <a:xfrm>
            <a:off x="143399" y="1239693"/>
            <a:ext cx="11789360" cy="5399315"/>
          </a:xfrm>
          <a:prstGeom prst="rect">
            <a:avLst/>
          </a:prstGeom>
          <a:noFill/>
        </p:spPr>
        <p:txBody>
          <a:bodyPr wrap="square" lIns="91424" tIns="45712" rIns="91424" bIns="45712" numCol="2" spcCol="487595" rtlCol="0">
            <a:noAutofit/>
          </a:bodyPr>
          <a:lstStyle/>
          <a:p>
            <a:pPr algn="l">
              <a:lnSpc>
                <a:spcPct val="90000"/>
              </a:lnSpc>
              <a:spcBef>
                <a:spcPts val="800"/>
              </a:spcBef>
            </a:pPr>
            <a:r>
              <a:rPr lang="en-US" sz="1400" spc="0" baseline="0" dirty="0">
                <a:latin typeface="+mn-lt"/>
              </a:rP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a:t>
            </a:r>
            <a:r>
              <a:rPr lang="en-US" sz="1400" spc="0" baseline="0" dirty="0" err="1">
                <a:latin typeface="+mn-lt"/>
              </a:rPr>
              <a:t>inc.</a:t>
            </a:r>
            <a:r>
              <a:rPr lang="en-US" sz="1400" spc="0" baseline="0" dirty="0">
                <a:latin typeface="+mn-lt"/>
              </a:rPr>
              <a:t> could differ materially from the results expressed or implied by the forward-looking statements we make.</a:t>
            </a:r>
          </a:p>
          <a:p>
            <a:pPr algn="l">
              <a:lnSpc>
                <a:spcPct val="90000"/>
              </a:lnSpc>
              <a:spcBef>
                <a:spcPts val="800"/>
              </a:spcBef>
            </a:pPr>
            <a:r>
              <a:rPr lang="en-US" sz="1400" spc="0" baseline="0" dirty="0">
                <a:latin typeface="+mn-lt"/>
              </a:rP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p>
          <a:p>
            <a:pPr algn="l">
              <a:lnSpc>
                <a:spcPct val="90000"/>
              </a:lnSpc>
              <a:spcBef>
                <a:spcPts val="800"/>
              </a:spcBef>
            </a:pPr>
            <a:r>
              <a:rPr lang="en-US" sz="1400" spc="0" baseline="0" dirty="0">
                <a:latin typeface="+mn-lt"/>
              </a:rPr>
              <a:t>Further information on these and other factors that could affect the financial results of salesforce.com, </a:t>
            </a:r>
            <a:r>
              <a:rPr lang="en-US" sz="1400" spc="0" baseline="0" dirty="0" err="1">
                <a:latin typeface="+mn-lt"/>
              </a:rPr>
              <a:t>inc.</a:t>
            </a:r>
            <a:r>
              <a:rPr lang="en-US" sz="1400" spc="0" baseline="0" dirty="0">
                <a:latin typeface="+mn-lt"/>
              </a:rPr>
              <a:t>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p>
          <a:p>
            <a:pPr algn="l">
              <a:lnSpc>
                <a:spcPct val="90000"/>
              </a:lnSpc>
              <a:spcBef>
                <a:spcPts val="800"/>
              </a:spcBef>
            </a:pPr>
            <a:r>
              <a:rPr lang="en-US" sz="1400" spc="0" baseline="0" dirty="0">
                <a:latin typeface="+mn-lt"/>
              </a:rP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Tree>
    <p:extLst>
      <p:ext uri="{BB962C8B-B14F-4D97-AF65-F5344CB8AC3E}">
        <p14:creationId xmlns:p14="http://schemas.microsoft.com/office/powerpoint/2010/main" val="56914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#14 Processes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processes</a:t>
            </a:r>
          </a:p>
          <a:p>
            <a:pPr lvl="1"/>
            <a:r>
              <a:rPr lang="en-US" dirty="0"/>
              <a:t>If they make changes to the records…</a:t>
            </a:r>
          </a:p>
          <a:p>
            <a:pPr lvl="2"/>
            <a:r>
              <a:rPr lang="en-US" dirty="0"/>
              <a:t>Most of the save order of execution is executed</a:t>
            </a:r>
          </a:p>
          <a:p>
            <a:r>
              <a:rPr lang="en-US" dirty="0"/>
              <a:t>Entire </a:t>
            </a:r>
            <a:r>
              <a:rPr lang="en-US" b="1" dirty="0"/>
              <a:t>Save Order</a:t>
            </a:r>
            <a:r>
              <a:rPr lang="en-US" dirty="0"/>
              <a:t> Of Execution when</a:t>
            </a:r>
          </a:p>
          <a:p>
            <a:pPr lvl="1"/>
            <a:r>
              <a:rPr lang="en-US" dirty="0"/>
              <a:t>DML to other records</a:t>
            </a:r>
          </a:p>
          <a:p>
            <a:pPr lvl="1"/>
            <a:r>
              <a:rPr lang="en-US" dirty="0"/>
              <a:t>DML from launched flows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B65C70-2FEC-7944-8CAE-142189420448}"/>
              </a:ext>
            </a:extLst>
          </p:cNvPr>
          <p:cNvSpPr/>
          <p:nvPr/>
        </p:nvSpPr>
        <p:spPr>
          <a:xfrm>
            <a:off x="7523407" y="6248466"/>
            <a:ext cx="554071" cy="609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D0AFA10-4433-DC4D-AD1E-FDE1E6E8C9E0}"/>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cxnSp>
        <p:nvCxnSpPr>
          <p:cNvPr id="44" name="Curved Connector 31">
            <a:extLst>
              <a:ext uri="{FF2B5EF4-FFF2-40B4-BE49-F238E27FC236}">
                <a16:creationId xmlns:a16="http://schemas.microsoft.com/office/drawing/2014/main" id="{484DDC5E-3D63-BE43-B903-F5196805D635}"/>
              </a:ext>
            </a:extLst>
          </p:cNvPr>
          <p:cNvCxnSpPr>
            <a:cxnSpLocks/>
            <a:endCxn id="51" idx="5"/>
          </p:cNvCxnSpPr>
          <p:nvPr/>
        </p:nvCxnSpPr>
        <p:spPr>
          <a:xfrm rot="16200000" flipH="1">
            <a:off x="6494915" y="5419934"/>
            <a:ext cx="913481" cy="8754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urved Connector 31">
            <a:extLst>
              <a:ext uri="{FF2B5EF4-FFF2-40B4-BE49-F238E27FC236}">
                <a16:creationId xmlns:a16="http://schemas.microsoft.com/office/drawing/2014/main" id="{A32DD424-360B-8D4D-898C-67E58974E942}"/>
              </a:ext>
            </a:extLst>
          </p:cNvPr>
          <p:cNvCxnSpPr>
            <a:cxnSpLocks/>
            <a:stCxn id="50" idx="4"/>
          </p:cNvCxnSpPr>
          <p:nvPr/>
        </p:nvCxnSpPr>
        <p:spPr>
          <a:xfrm rot="5400000" flipH="1" flipV="1">
            <a:off x="8196555" y="5414093"/>
            <a:ext cx="913480" cy="8871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6" name="Down Arrow 45">
            <a:extLst>
              <a:ext uri="{FF2B5EF4-FFF2-40B4-BE49-F238E27FC236}">
                <a16:creationId xmlns:a16="http://schemas.microsoft.com/office/drawing/2014/main" id="{285A9B32-E73F-FD40-A017-E523D1714B49}"/>
              </a:ext>
            </a:extLst>
          </p:cNvPr>
          <p:cNvSpPr/>
          <p:nvPr/>
        </p:nvSpPr>
        <p:spPr>
          <a:xfrm>
            <a:off x="7514267" y="5772751"/>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CFA78D2B-DCE0-574D-A50B-52C78D1C6BE0}"/>
              </a:ext>
            </a:extLst>
          </p:cNvPr>
          <p:cNvSpPr/>
          <p:nvPr/>
        </p:nvSpPr>
        <p:spPr>
          <a:xfrm>
            <a:off x="8090308" y="6314408"/>
            <a:ext cx="554070" cy="47764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A542C53A-95B8-B547-B0D7-33ECE203E290}"/>
              </a:ext>
            </a:extLst>
          </p:cNvPr>
          <p:cNvSpPr/>
          <p:nvPr/>
        </p:nvSpPr>
        <p:spPr>
          <a:xfrm>
            <a:off x="6954731" y="6314409"/>
            <a:ext cx="554070" cy="47764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FB08832-6201-9342-A27E-01001522B1AC}"/>
              </a:ext>
            </a:extLst>
          </p:cNvPr>
          <p:cNvGrpSpPr/>
          <p:nvPr/>
        </p:nvGrpSpPr>
        <p:grpSpPr>
          <a:xfrm>
            <a:off x="6513921" y="2969342"/>
            <a:ext cx="2586510" cy="2436187"/>
            <a:chOff x="6513921" y="2969342"/>
            <a:chExt cx="2586510" cy="2436187"/>
          </a:xfrm>
        </p:grpSpPr>
        <p:pic>
          <p:nvPicPr>
            <p:cNvPr id="54" name="Picture 53">
              <a:extLst>
                <a:ext uri="{FF2B5EF4-FFF2-40B4-BE49-F238E27FC236}">
                  <a16:creationId xmlns:a16="http://schemas.microsoft.com/office/drawing/2014/main" id="{6D2F1FA6-611E-E640-BA04-CC79E443CF23}"/>
                </a:ext>
              </a:extLst>
            </p:cNvPr>
            <p:cNvPicPr>
              <a:picLocks noChangeAspect="1"/>
            </p:cNvPicPr>
            <p:nvPr/>
          </p:nvPicPr>
          <p:blipFill>
            <a:blip r:embed="rId2"/>
            <a:stretch>
              <a:fillRect/>
            </a:stretch>
          </p:blipFill>
          <p:spPr>
            <a:xfrm>
              <a:off x="6691284" y="3328830"/>
              <a:ext cx="2200034" cy="2076699"/>
            </a:xfrm>
            <a:prstGeom prst="rect">
              <a:avLst/>
            </a:prstGeom>
          </p:spPr>
        </p:pic>
        <p:sp>
          <p:nvSpPr>
            <p:cNvPr id="26" name="Rectangle 25">
              <a:extLst>
                <a:ext uri="{FF2B5EF4-FFF2-40B4-BE49-F238E27FC236}">
                  <a16:creationId xmlns:a16="http://schemas.microsoft.com/office/drawing/2014/main" id="{1AB37EE3-4058-0C4F-8274-03DDA0E29881}"/>
                </a:ext>
              </a:extLst>
            </p:cNvPr>
            <p:cNvSpPr/>
            <p:nvPr/>
          </p:nvSpPr>
          <p:spPr>
            <a:xfrm>
              <a:off x="6513921" y="2969342"/>
              <a:ext cx="1009486" cy="87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0D16A13C-B7D6-1943-A36F-DA981DE9560F}"/>
                </a:ext>
              </a:extLst>
            </p:cNvPr>
            <p:cNvSpPr/>
            <p:nvPr/>
          </p:nvSpPr>
          <p:spPr>
            <a:xfrm>
              <a:off x="8546361" y="4445635"/>
              <a:ext cx="554070" cy="477647"/>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85FE017-354F-2B4F-BC4E-2D987CC1F7B2}"/>
                </a:ext>
              </a:extLst>
            </p:cNvPr>
            <p:cNvSpPr/>
            <p:nvPr/>
          </p:nvSpPr>
          <p:spPr>
            <a:xfrm>
              <a:off x="8068336" y="3264596"/>
              <a:ext cx="1009486" cy="134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F6AF820D-B5BA-FD45-8483-29F36CF043B8}"/>
              </a:ext>
            </a:extLst>
          </p:cNvPr>
          <p:cNvPicPr>
            <a:picLocks noChangeAspect="1"/>
          </p:cNvPicPr>
          <p:nvPr/>
        </p:nvPicPr>
        <p:blipFill>
          <a:blip r:embed="rId2"/>
          <a:stretch>
            <a:fillRect/>
          </a:stretch>
        </p:blipFill>
        <p:spPr>
          <a:xfrm>
            <a:off x="6700425" y="3334059"/>
            <a:ext cx="2200034" cy="2076699"/>
          </a:xfrm>
          <a:prstGeom prst="rect">
            <a:avLst/>
          </a:prstGeom>
        </p:spPr>
      </p:pic>
      <p:sp>
        <p:nvSpPr>
          <p:cNvPr id="59" name="TextBox 58">
            <a:extLst>
              <a:ext uri="{FF2B5EF4-FFF2-40B4-BE49-F238E27FC236}">
                <a16:creationId xmlns:a16="http://schemas.microsoft.com/office/drawing/2014/main" id="{8776BE47-63B8-854B-8F64-FC11A1033E15}"/>
              </a:ext>
            </a:extLst>
          </p:cNvPr>
          <p:cNvSpPr txBox="1"/>
          <p:nvPr/>
        </p:nvSpPr>
        <p:spPr>
          <a:xfrm>
            <a:off x="8128767" y="3191126"/>
            <a:ext cx="518091" cy="646331"/>
          </a:xfrm>
          <a:prstGeom prst="rect">
            <a:avLst/>
          </a:prstGeom>
          <a:noFill/>
        </p:spPr>
        <p:txBody>
          <a:bodyPr wrap="none" rtlCol="0">
            <a:spAutoFit/>
          </a:bodyPr>
          <a:lstStyle/>
          <a:p>
            <a:r>
              <a:rPr lang="en-US" sz="3600" dirty="0">
                <a:solidFill>
                  <a:srgbClr val="FF0000"/>
                </a:solidFill>
              </a:rPr>
              <a:t>X</a:t>
            </a:r>
          </a:p>
        </p:txBody>
      </p:sp>
      <p:sp>
        <p:nvSpPr>
          <p:cNvPr id="60" name="Rounded Rectangular Callout 59">
            <a:extLst>
              <a:ext uri="{FF2B5EF4-FFF2-40B4-BE49-F238E27FC236}">
                <a16:creationId xmlns:a16="http://schemas.microsoft.com/office/drawing/2014/main" id="{EF589DF5-6D53-DF44-A9D5-96151CBEC5C2}"/>
              </a:ext>
            </a:extLst>
          </p:cNvPr>
          <p:cNvSpPr/>
          <p:nvPr/>
        </p:nvSpPr>
        <p:spPr>
          <a:xfrm>
            <a:off x="8387812" y="2012348"/>
            <a:ext cx="2393340" cy="1117024"/>
          </a:xfrm>
          <a:prstGeom prst="wedgeRoundRectCallout">
            <a:avLst>
              <a:gd name="adj1" fmla="val -43928"/>
              <a:gd name="adj2" fmla="val 7327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Tree>
    <p:extLst>
      <p:ext uri="{BB962C8B-B14F-4D97-AF65-F5344CB8AC3E}">
        <p14:creationId xmlns:p14="http://schemas.microsoft.com/office/powerpoint/2010/main" val="36274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xit"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4" grpId="0"/>
      <p:bldP spid="46" grpId="0" animBg="1"/>
      <p:bldP spid="59" grpId="0"/>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#15 Escalation</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1067616" cy="4351338"/>
          </a:xfrm>
        </p:spPr>
        <p:txBody>
          <a:bodyPr/>
          <a:lstStyle/>
          <a:p>
            <a:r>
              <a:rPr lang="en-US" dirty="0"/>
              <a:t>Executes escalation rules</a:t>
            </a:r>
          </a:p>
          <a:p>
            <a:pPr lvl="1"/>
            <a:r>
              <a:rPr lang="en-US" dirty="0"/>
              <a:t>Assigns a case to a person or a queue</a:t>
            </a:r>
          </a:p>
          <a:p>
            <a:pPr lvl="1"/>
            <a:r>
              <a:rPr lang="en-US" dirty="0"/>
              <a:t>Notifies a person that a case needs attention</a:t>
            </a:r>
          </a:p>
          <a:p>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8092082"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BB5CE21-C9DF-AE41-B9E6-5F7DB29BAB0D}"/>
              </a:ext>
            </a:extLst>
          </p:cNvPr>
          <p:cNvPicPr>
            <a:picLocks noChangeAspect="1"/>
          </p:cNvPicPr>
          <p:nvPr/>
        </p:nvPicPr>
        <p:blipFill>
          <a:blip r:embed="rId2"/>
          <a:stretch>
            <a:fillRect/>
          </a:stretch>
        </p:blipFill>
        <p:spPr>
          <a:xfrm>
            <a:off x="3441945" y="2562440"/>
            <a:ext cx="5304933" cy="3075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024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#16 Entitlements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4686299" cy="4351338"/>
          </a:xfrm>
        </p:spPr>
        <p:txBody>
          <a:bodyPr/>
          <a:lstStyle/>
          <a:p>
            <a:r>
              <a:rPr lang="en-US" dirty="0"/>
              <a:t>Executes entitlement rules</a:t>
            </a:r>
          </a:p>
          <a:p>
            <a:pPr lvl="1"/>
            <a:r>
              <a:rPr lang="en-US" dirty="0"/>
              <a:t>Helps manage your cases SLAs, and your Work Orders</a:t>
            </a:r>
          </a:p>
          <a:p>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866075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E610B1-F206-BA47-B41A-375C62895A8B}"/>
              </a:ext>
            </a:extLst>
          </p:cNvPr>
          <p:cNvPicPr>
            <a:picLocks noChangeAspect="1"/>
          </p:cNvPicPr>
          <p:nvPr/>
        </p:nvPicPr>
        <p:blipFill>
          <a:blip r:embed="rId3"/>
          <a:stretch>
            <a:fillRect/>
          </a:stretch>
        </p:blipFill>
        <p:spPr>
          <a:xfrm>
            <a:off x="3686862" y="2502040"/>
            <a:ext cx="4815100" cy="3027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9003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#17 Parent</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Update parent records</a:t>
            </a:r>
          </a:p>
          <a:p>
            <a:pPr lvl="1"/>
            <a:r>
              <a:rPr lang="en-US" dirty="0"/>
              <a:t>If parent record contains roll-up summary field that needs to be changed</a:t>
            </a:r>
          </a:p>
          <a:p>
            <a:pPr lvl="1"/>
            <a:r>
              <a:rPr lang="en-US" dirty="0"/>
              <a:t>If a cross-object workflow field update made changes to the master record </a:t>
            </a:r>
          </a:p>
          <a:p>
            <a:pPr lvl="1"/>
            <a:r>
              <a:rPr lang="en-US" dirty="0"/>
              <a:t>Execute entire </a:t>
            </a:r>
            <a:r>
              <a:rPr lang="en-US" b="1" dirty="0"/>
              <a:t>Order Of Execution</a:t>
            </a:r>
            <a:r>
              <a:rPr lang="en-US" dirty="0"/>
              <a:t> for parent record</a:t>
            </a:r>
          </a:p>
        </p:txBody>
      </p:sp>
      <p:sp>
        <p:nvSpPr>
          <p:cNvPr id="94" name="Rounded Rectangular Callout 93">
            <a:extLst>
              <a:ext uri="{FF2B5EF4-FFF2-40B4-BE49-F238E27FC236}">
                <a16:creationId xmlns:a16="http://schemas.microsoft.com/office/drawing/2014/main" id="{AEE974E3-4383-834F-87A3-65B964EB3C2A}"/>
              </a:ext>
            </a:extLst>
          </p:cNvPr>
          <p:cNvSpPr/>
          <p:nvPr/>
        </p:nvSpPr>
        <p:spPr>
          <a:xfrm>
            <a:off x="7741122" y="2958432"/>
            <a:ext cx="2393340"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
        <p:nvSpPr>
          <p:cNvPr id="95" name="TextBox 94">
            <a:extLst>
              <a:ext uri="{FF2B5EF4-FFF2-40B4-BE49-F238E27FC236}">
                <a16:creationId xmlns:a16="http://schemas.microsoft.com/office/drawing/2014/main" id="{7CC85FE6-1BF8-7743-A8D3-6A44B56A8BCC}"/>
              </a:ext>
            </a:extLst>
          </p:cNvPr>
          <p:cNvSpPr txBox="1"/>
          <p:nvPr/>
        </p:nvSpPr>
        <p:spPr>
          <a:xfrm>
            <a:off x="684702" y="471318"/>
            <a:ext cx="123523" cy="461665"/>
          </a:xfrm>
          <a:prstGeom prst="rect">
            <a:avLst/>
          </a:prstGeom>
          <a:noFill/>
        </p:spPr>
        <p:txBody>
          <a:bodyPr wrap="square" rtlCol="0">
            <a:spAutoFit/>
          </a:bodyPr>
          <a:lstStyle/>
          <a:p>
            <a:r>
              <a:rPr lang="en-US" dirty="0"/>
              <a:t>*</a:t>
            </a:r>
          </a:p>
        </p:txBody>
      </p:sp>
      <p:pic>
        <p:nvPicPr>
          <p:cNvPr id="35" name="Picture 34">
            <a:extLst>
              <a:ext uri="{FF2B5EF4-FFF2-40B4-BE49-F238E27FC236}">
                <a16:creationId xmlns:a16="http://schemas.microsoft.com/office/drawing/2014/main" id="{EC53385B-D428-804E-9392-D362B13A18DE}"/>
              </a:ext>
            </a:extLst>
          </p:cNvPr>
          <p:cNvPicPr>
            <a:picLocks noChangeAspect="1"/>
          </p:cNvPicPr>
          <p:nvPr/>
        </p:nvPicPr>
        <p:blipFill>
          <a:blip r:embed="rId2"/>
          <a:stretch>
            <a:fillRect/>
          </a:stretch>
        </p:blipFill>
        <p:spPr>
          <a:xfrm>
            <a:off x="3958463" y="3057612"/>
            <a:ext cx="2385837" cy="2252086"/>
          </a:xfrm>
          <a:prstGeom prst="rect">
            <a:avLst/>
          </a:prstGeom>
        </p:spPr>
      </p:pic>
      <p:cxnSp>
        <p:nvCxnSpPr>
          <p:cNvPr id="85" name="Straight Arrow Connector 84">
            <a:extLst>
              <a:ext uri="{FF2B5EF4-FFF2-40B4-BE49-F238E27FC236}">
                <a16:creationId xmlns:a16="http://schemas.microsoft.com/office/drawing/2014/main" id="{FC1D062D-027A-514D-BBC5-00D963E5086A}"/>
              </a:ext>
            </a:extLst>
          </p:cNvPr>
          <p:cNvCxnSpPr>
            <a:cxnSpLocks/>
          </p:cNvCxnSpPr>
          <p:nvPr/>
        </p:nvCxnSpPr>
        <p:spPr>
          <a:xfrm>
            <a:off x="6344300" y="4186384"/>
            <a:ext cx="821958" cy="24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7C2B9D4-F31C-E24B-A0D7-8F6F410329B4}"/>
              </a:ext>
            </a:extLst>
          </p:cNvPr>
          <p:cNvCxnSpPr>
            <a:cxnSpLocks/>
          </p:cNvCxnSpPr>
          <p:nvPr/>
        </p:nvCxnSpPr>
        <p:spPr>
          <a:xfrm flipH="1" flipV="1">
            <a:off x="6344300" y="3938537"/>
            <a:ext cx="1338085" cy="488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70B2C1F-2478-1541-9BF7-55489A818F7B}"/>
              </a:ext>
            </a:extLst>
          </p:cNvPr>
          <p:cNvPicPr>
            <a:picLocks noChangeAspect="1"/>
          </p:cNvPicPr>
          <p:nvPr/>
        </p:nvPicPr>
        <p:blipFill>
          <a:blip r:embed="rId2"/>
          <a:stretch>
            <a:fillRect/>
          </a:stretch>
        </p:blipFill>
        <p:spPr>
          <a:xfrm>
            <a:off x="6970088" y="4416341"/>
            <a:ext cx="1174062" cy="1108243"/>
          </a:xfrm>
          <a:prstGeom prst="rect">
            <a:avLst/>
          </a:prstGeom>
        </p:spPr>
      </p:pic>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9229433"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D24D9B63-D5F1-5F4F-9358-B4FA243D8FA1}"/>
              </a:ext>
            </a:extLst>
          </p:cNvPr>
          <p:cNvSpPr txBox="1"/>
          <p:nvPr/>
        </p:nvSpPr>
        <p:spPr>
          <a:xfrm>
            <a:off x="7669993" y="4303394"/>
            <a:ext cx="407484" cy="461665"/>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2385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p:bldP spid="9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69F8B56E-32E6-034D-970B-8EC88A6C1BEC}"/>
              </a:ext>
            </a:extLst>
          </p:cNvPr>
          <p:cNvPicPr>
            <a:picLocks noChangeAspect="1"/>
          </p:cNvPicPr>
          <p:nvPr/>
        </p:nvPicPr>
        <p:blipFill>
          <a:blip r:embed="rId2"/>
          <a:stretch>
            <a:fillRect/>
          </a:stretch>
        </p:blipFill>
        <p:spPr>
          <a:xfrm>
            <a:off x="9100983" y="5421380"/>
            <a:ext cx="586740" cy="553847"/>
          </a:xfrm>
          <a:prstGeom prst="rect">
            <a:avLst/>
          </a:prstGeom>
        </p:spPr>
      </p:pic>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#18 Grand-Parent</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Update grand-parent records</a:t>
            </a:r>
          </a:p>
          <a:p>
            <a:pPr lvl="1"/>
            <a:r>
              <a:rPr lang="en-US" dirty="0"/>
              <a:t>If grand-parent record contains roll-up summary field that needs to be changed because the parent record changed</a:t>
            </a:r>
          </a:p>
          <a:p>
            <a:pPr lvl="1"/>
            <a:r>
              <a:rPr lang="en-US" dirty="0"/>
              <a:t>If a cross-object workflow field update on the parent made changes to the grand-parent record</a:t>
            </a:r>
          </a:p>
          <a:p>
            <a:pPr lvl="1"/>
            <a:r>
              <a:rPr lang="en-US" dirty="0"/>
              <a:t>Execute entire </a:t>
            </a:r>
            <a:r>
              <a:rPr lang="en-US" b="1" dirty="0"/>
              <a:t>Order Of Execution</a:t>
            </a:r>
            <a:r>
              <a:rPr lang="en-US" dirty="0"/>
              <a:t> for grand-parent record</a:t>
            </a:r>
          </a:p>
          <a:p>
            <a:pPr lvl="2"/>
            <a:r>
              <a:rPr lang="en-US" dirty="0"/>
              <a:t>except for commit</a:t>
            </a:r>
          </a:p>
        </p:txBody>
      </p:sp>
      <p:sp>
        <p:nvSpPr>
          <p:cNvPr id="56" name="TextBox 55">
            <a:extLst>
              <a:ext uri="{FF2B5EF4-FFF2-40B4-BE49-F238E27FC236}">
                <a16:creationId xmlns:a16="http://schemas.microsoft.com/office/drawing/2014/main" id="{D54F4075-EBB2-C640-B522-6F2B1A20E73E}"/>
              </a:ext>
            </a:extLst>
          </p:cNvPr>
          <p:cNvSpPr txBox="1"/>
          <p:nvPr/>
        </p:nvSpPr>
        <p:spPr>
          <a:xfrm>
            <a:off x="9389319" y="5327124"/>
            <a:ext cx="295274" cy="276999"/>
          </a:xfrm>
          <a:prstGeom prst="rect">
            <a:avLst/>
          </a:prstGeom>
          <a:noFill/>
        </p:spPr>
        <p:txBody>
          <a:bodyPr wrap="none" rtlCol="0">
            <a:spAutoFit/>
          </a:bodyPr>
          <a:lstStyle/>
          <a:p>
            <a:r>
              <a:rPr lang="en-US" sz="1200" dirty="0">
                <a:solidFill>
                  <a:srgbClr val="FF0000"/>
                </a:solidFill>
              </a:rPr>
              <a:t>X</a:t>
            </a:r>
          </a:p>
        </p:txBody>
      </p:sp>
      <p:sp>
        <p:nvSpPr>
          <p:cNvPr id="57" name="Rounded Rectangular Callout 56">
            <a:extLst>
              <a:ext uri="{FF2B5EF4-FFF2-40B4-BE49-F238E27FC236}">
                <a16:creationId xmlns:a16="http://schemas.microsoft.com/office/drawing/2014/main" id="{C5AF918B-9846-7348-94F0-C7FB88C863F7}"/>
              </a:ext>
            </a:extLst>
          </p:cNvPr>
          <p:cNvSpPr/>
          <p:nvPr/>
        </p:nvSpPr>
        <p:spPr>
          <a:xfrm>
            <a:off x="9336931" y="3880431"/>
            <a:ext cx="2393340" cy="1117024"/>
          </a:xfrm>
          <a:prstGeom prst="wedgeRoundRectCallout">
            <a:avLst>
              <a:gd name="adj1" fmla="val -39409"/>
              <a:gd name="adj2" fmla="val 82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
        <p:nvSpPr>
          <p:cNvPr id="58" name="TextBox 57">
            <a:extLst>
              <a:ext uri="{FF2B5EF4-FFF2-40B4-BE49-F238E27FC236}">
                <a16:creationId xmlns:a16="http://schemas.microsoft.com/office/drawing/2014/main" id="{9D5F06A7-3BAD-E646-9CD5-5AA386A745AF}"/>
              </a:ext>
            </a:extLst>
          </p:cNvPr>
          <p:cNvSpPr txBox="1"/>
          <p:nvPr/>
        </p:nvSpPr>
        <p:spPr>
          <a:xfrm>
            <a:off x="684702" y="471318"/>
            <a:ext cx="123523" cy="461665"/>
          </a:xfrm>
          <a:prstGeom prst="rect">
            <a:avLst/>
          </a:prstGeom>
          <a:noFill/>
        </p:spPr>
        <p:txBody>
          <a:bodyPr wrap="square" rtlCol="0">
            <a:spAutoFit/>
          </a:bodyPr>
          <a:lstStyle/>
          <a:p>
            <a:r>
              <a:rPr lang="en-US" dirty="0"/>
              <a:t>*</a:t>
            </a:r>
          </a:p>
        </p:txBody>
      </p:sp>
      <p:cxnSp>
        <p:nvCxnSpPr>
          <p:cNvPr id="43" name="Straight Arrow Connector 42">
            <a:extLst>
              <a:ext uri="{FF2B5EF4-FFF2-40B4-BE49-F238E27FC236}">
                <a16:creationId xmlns:a16="http://schemas.microsoft.com/office/drawing/2014/main" id="{07E20FD1-B373-064C-B7D1-85760D700BCB}"/>
              </a:ext>
            </a:extLst>
          </p:cNvPr>
          <p:cNvCxnSpPr>
            <a:cxnSpLocks/>
          </p:cNvCxnSpPr>
          <p:nvPr/>
        </p:nvCxnSpPr>
        <p:spPr>
          <a:xfrm>
            <a:off x="6671852" y="4573978"/>
            <a:ext cx="821958" cy="24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8C6F0-799B-F141-A7E7-3BD41C2E643F}"/>
              </a:ext>
            </a:extLst>
          </p:cNvPr>
          <p:cNvCxnSpPr>
            <a:cxnSpLocks/>
          </p:cNvCxnSpPr>
          <p:nvPr/>
        </p:nvCxnSpPr>
        <p:spPr>
          <a:xfrm flipH="1" flipV="1">
            <a:off x="6671852" y="4326131"/>
            <a:ext cx="1338085" cy="488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8A4D00C-0D2A-AD4A-8F28-0BF856691C7A}"/>
              </a:ext>
            </a:extLst>
          </p:cNvPr>
          <p:cNvSpPr txBox="1"/>
          <p:nvPr/>
        </p:nvSpPr>
        <p:spPr>
          <a:xfrm>
            <a:off x="7995787" y="4690988"/>
            <a:ext cx="407484" cy="461665"/>
          </a:xfrm>
          <a:prstGeom prst="rect">
            <a:avLst/>
          </a:prstGeom>
          <a:noFill/>
        </p:spPr>
        <p:txBody>
          <a:bodyPr wrap="none" rtlCol="0">
            <a:spAutoFit/>
          </a:bodyPr>
          <a:lstStyle/>
          <a:p>
            <a:r>
              <a:rPr lang="en-US" dirty="0">
                <a:solidFill>
                  <a:srgbClr val="FF0000"/>
                </a:solidFill>
              </a:rPr>
              <a:t>X</a:t>
            </a:r>
          </a:p>
        </p:txBody>
      </p:sp>
      <p:cxnSp>
        <p:nvCxnSpPr>
          <p:cNvPr id="47" name="Straight Arrow Connector 46">
            <a:extLst>
              <a:ext uri="{FF2B5EF4-FFF2-40B4-BE49-F238E27FC236}">
                <a16:creationId xmlns:a16="http://schemas.microsoft.com/office/drawing/2014/main" id="{A99D9B28-8C83-7B41-8497-EFA0A48D1E40}"/>
              </a:ext>
            </a:extLst>
          </p:cNvPr>
          <p:cNvCxnSpPr>
            <a:cxnSpLocks/>
          </p:cNvCxnSpPr>
          <p:nvPr/>
        </p:nvCxnSpPr>
        <p:spPr>
          <a:xfrm>
            <a:off x="8455536" y="5358057"/>
            <a:ext cx="759291" cy="50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C7338C0-D34B-FF46-B929-91EFAC938E82}"/>
              </a:ext>
            </a:extLst>
          </p:cNvPr>
          <p:cNvCxnSpPr>
            <a:cxnSpLocks/>
          </p:cNvCxnSpPr>
          <p:nvPr/>
        </p:nvCxnSpPr>
        <p:spPr>
          <a:xfrm flipH="1" flipV="1">
            <a:off x="8441884" y="5234548"/>
            <a:ext cx="1014638" cy="137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1D4F7E1-D8F9-CC45-9DCA-74021EE958E4}"/>
              </a:ext>
            </a:extLst>
          </p:cNvPr>
          <p:cNvGrpSpPr/>
          <p:nvPr/>
        </p:nvGrpSpPr>
        <p:grpSpPr>
          <a:xfrm>
            <a:off x="4286015" y="3447935"/>
            <a:ext cx="4185687" cy="2466972"/>
            <a:chOff x="4286015" y="3447935"/>
            <a:chExt cx="4185687" cy="2466972"/>
          </a:xfrm>
        </p:grpSpPr>
        <p:pic>
          <p:nvPicPr>
            <p:cNvPr id="50" name="Picture 49">
              <a:extLst>
                <a:ext uri="{FF2B5EF4-FFF2-40B4-BE49-F238E27FC236}">
                  <a16:creationId xmlns:a16="http://schemas.microsoft.com/office/drawing/2014/main" id="{62ACD003-4CD2-C341-9F7D-86EB6506B6B0}"/>
                </a:ext>
              </a:extLst>
            </p:cNvPr>
            <p:cNvPicPr>
              <a:picLocks noChangeAspect="1"/>
            </p:cNvPicPr>
            <p:nvPr/>
          </p:nvPicPr>
          <p:blipFill>
            <a:blip r:embed="rId2"/>
            <a:stretch>
              <a:fillRect/>
            </a:stretch>
          </p:blipFill>
          <p:spPr>
            <a:xfrm>
              <a:off x="4286015" y="3447935"/>
              <a:ext cx="2385837" cy="2252086"/>
            </a:xfrm>
            <a:prstGeom prst="rect">
              <a:avLst/>
            </a:prstGeom>
          </p:spPr>
        </p:pic>
        <p:pic>
          <p:nvPicPr>
            <p:cNvPr id="51" name="Picture 50">
              <a:extLst>
                <a:ext uri="{FF2B5EF4-FFF2-40B4-BE49-F238E27FC236}">
                  <a16:creationId xmlns:a16="http://schemas.microsoft.com/office/drawing/2014/main" id="{55F10AB4-801B-8149-B571-AA35D7B7D043}"/>
                </a:ext>
              </a:extLst>
            </p:cNvPr>
            <p:cNvPicPr>
              <a:picLocks noChangeAspect="1"/>
            </p:cNvPicPr>
            <p:nvPr/>
          </p:nvPicPr>
          <p:blipFill>
            <a:blip r:embed="rId2"/>
            <a:stretch>
              <a:fillRect/>
            </a:stretch>
          </p:blipFill>
          <p:spPr>
            <a:xfrm>
              <a:off x="7297640" y="4806664"/>
              <a:ext cx="1174062" cy="1108243"/>
            </a:xfrm>
            <a:prstGeom prst="rect">
              <a:avLst/>
            </a:prstGeom>
          </p:spPr>
        </p:pic>
      </p:gr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979810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0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#19 Sharing</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Criteria Based Sharing evaluation</a:t>
            </a:r>
          </a:p>
          <a:p>
            <a:pPr lvl="1"/>
            <a:r>
              <a:rPr lang="en-US" dirty="0"/>
              <a:t>Updates the sharing records</a:t>
            </a:r>
          </a:p>
          <a:p>
            <a:pPr lvl="1"/>
            <a:r>
              <a:rPr lang="en-US" dirty="0"/>
              <a:t>These records do not have Order Of Execution!</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10366783"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831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#20 Commit</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Commits all DML operations to the database.</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1093545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ular Callout 27">
            <a:extLst>
              <a:ext uri="{FF2B5EF4-FFF2-40B4-BE49-F238E27FC236}">
                <a16:creationId xmlns:a16="http://schemas.microsoft.com/office/drawing/2014/main" id="{46A96AD0-73F6-604C-9EC7-E3A706EFC5F2}"/>
              </a:ext>
            </a:extLst>
          </p:cNvPr>
          <p:cNvSpPr/>
          <p:nvPr/>
        </p:nvSpPr>
        <p:spPr>
          <a:xfrm>
            <a:off x="8369117" y="4563180"/>
            <a:ext cx="2393340" cy="1117024"/>
          </a:xfrm>
          <a:prstGeom prst="wedgeRoundRectCallout">
            <a:avLst>
              <a:gd name="adj1" fmla="val 59187"/>
              <a:gd name="adj2" fmla="val 9791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if this is the end of the Transaction!</a:t>
            </a:r>
          </a:p>
        </p:txBody>
      </p:sp>
      <p:sp>
        <p:nvSpPr>
          <p:cNvPr id="29" name="TextBox 28">
            <a:extLst>
              <a:ext uri="{FF2B5EF4-FFF2-40B4-BE49-F238E27FC236}">
                <a16:creationId xmlns:a16="http://schemas.microsoft.com/office/drawing/2014/main" id="{0DBFCD7A-9E45-0D4D-8640-2A016207B68C}"/>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46911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#21 Post-Commit</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normAutofit/>
          </a:bodyPr>
          <a:lstStyle/>
          <a:p>
            <a:r>
              <a:rPr lang="en-US" dirty="0"/>
              <a:t>Executes post-commit logic</a:t>
            </a:r>
          </a:p>
          <a:p>
            <a:pPr lvl="1"/>
            <a:r>
              <a:rPr lang="en-US" dirty="0"/>
              <a:t>Sending emails</a:t>
            </a:r>
          </a:p>
          <a:p>
            <a:pPr lvl="1"/>
            <a:r>
              <a:rPr lang="en-US" dirty="0"/>
              <a:t>Execute asynchronous Apex (@future, queueable)</a:t>
            </a:r>
          </a:p>
          <a:p>
            <a:pPr lvl="1"/>
            <a:r>
              <a:rPr lang="en-US" dirty="0"/>
              <a:t>Outbound Messages</a:t>
            </a:r>
          </a:p>
          <a:p>
            <a:pPr marL="0" indent="0">
              <a:buNone/>
            </a:pPr>
            <a:br>
              <a:rPr lang="en-US" dirty="0"/>
            </a:br>
            <a:endParaRPr lang="en-US" dirty="0"/>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sp>
        <p:nvSpPr>
          <p:cNvPr id="66" name="Down Arrow 65">
            <a:extLst>
              <a:ext uri="{FF2B5EF4-FFF2-40B4-BE49-F238E27FC236}">
                <a16:creationId xmlns:a16="http://schemas.microsoft.com/office/drawing/2014/main" id="{C1EC56C1-C8D4-414F-B5F2-69CA2C07FD63}"/>
              </a:ext>
            </a:extLst>
          </p:cNvPr>
          <p:cNvSpPr/>
          <p:nvPr/>
        </p:nvSpPr>
        <p:spPr>
          <a:xfrm>
            <a:off x="11504127"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5EE9BE99-6D1A-844D-A033-02470225A2D0}"/>
              </a:ext>
            </a:extLst>
          </p:cNvPr>
          <p:cNvSpPr/>
          <p:nvPr/>
        </p:nvSpPr>
        <p:spPr>
          <a:xfrm>
            <a:off x="8937792" y="4563180"/>
            <a:ext cx="2393340" cy="1117024"/>
          </a:xfrm>
          <a:prstGeom prst="wedgeRoundRectCallout">
            <a:avLst>
              <a:gd name="adj1" fmla="val 59187"/>
              <a:gd name="adj2" fmla="val 9791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if this is the end of the Transaction!</a:t>
            </a:r>
          </a:p>
        </p:txBody>
      </p:sp>
      <p:sp>
        <p:nvSpPr>
          <p:cNvPr id="28" name="TextBox 27">
            <a:extLst>
              <a:ext uri="{FF2B5EF4-FFF2-40B4-BE49-F238E27FC236}">
                <a16:creationId xmlns:a16="http://schemas.microsoft.com/office/drawing/2014/main" id="{329DF73D-0937-DA4F-B842-0E74B4F3C26A}"/>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3887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0584-EE44-0743-929E-EBAA29D355BC}"/>
              </a:ext>
            </a:extLst>
          </p:cNvPr>
          <p:cNvSpPr>
            <a:spLocks noGrp="1"/>
          </p:cNvSpPr>
          <p:nvPr>
            <p:ph type="title"/>
          </p:nvPr>
        </p:nvSpPr>
        <p:spPr/>
        <p:txBody>
          <a:bodyPr/>
          <a:lstStyle/>
          <a:p>
            <a:r>
              <a:rPr lang="en-US" dirty="0"/>
              <a:t>A Picture Is Worth 1000 Words </a:t>
            </a:r>
            <a:r>
              <a:rPr lang="en-US" dirty="0">
                <a:sym typeface="Wingdings" pitchFamily="2" charset="2"/>
              </a:rPr>
              <a:t></a:t>
            </a:r>
            <a:endParaRPr lang="en-US" dirty="0"/>
          </a:p>
        </p:txBody>
      </p:sp>
      <p:sp>
        <p:nvSpPr>
          <p:cNvPr id="3" name="Rectangle 2">
            <a:extLst>
              <a:ext uri="{FF2B5EF4-FFF2-40B4-BE49-F238E27FC236}">
                <a16:creationId xmlns:a16="http://schemas.microsoft.com/office/drawing/2014/main" id="{79570A82-D84C-4240-9D2B-2A4716CEE497}"/>
              </a:ext>
            </a:extLst>
          </p:cNvPr>
          <p:cNvSpPr/>
          <p:nvPr/>
        </p:nvSpPr>
        <p:spPr>
          <a:xfrm>
            <a:off x="-322717" y="6115958"/>
            <a:ext cx="12834258" cy="1011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023627B-EDB2-6D49-AAB8-636CFF5791F0}"/>
              </a:ext>
            </a:extLst>
          </p:cNvPr>
          <p:cNvPicPr>
            <a:picLocks noGrp="1" noChangeAspect="1"/>
          </p:cNvPicPr>
          <p:nvPr>
            <p:ph idx="1"/>
          </p:nvPr>
        </p:nvPicPr>
        <p:blipFill>
          <a:blip r:embed="rId2"/>
          <a:stretch>
            <a:fillRect/>
          </a:stretch>
        </p:blipFill>
        <p:spPr>
          <a:xfrm>
            <a:off x="3217397" y="1426544"/>
            <a:ext cx="5754030" cy="5431456"/>
          </a:xfrm>
          <a:prstGeom prst="rect">
            <a:avLst/>
          </a:prstGeom>
        </p:spPr>
      </p:pic>
    </p:spTree>
    <p:extLst>
      <p:ext uri="{BB962C8B-B14F-4D97-AF65-F5344CB8AC3E}">
        <p14:creationId xmlns:p14="http://schemas.microsoft.com/office/powerpoint/2010/main" val="3382853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BE05A-0749-6041-9DF3-A6EF534C9420}"/>
              </a:ext>
            </a:extLst>
          </p:cNvPr>
          <p:cNvSpPr>
            <a:spLocks noGrp="1"/>
          </p:cNvSpPr>
          <p:nvPr>
            <p:ph type="sldNum" sz="quarter" idx="4"/>
          </p:nvPr>
        </p:nvSpPr>
        <p:spPr/>
        <p:txBody>
          <a:bodyPr/>
          <a:lstStyle/>
          <a:p>
            <a:fld id="{19FD02D3-6C23-404C-A7B3-DAB79F5D63D7}" type="slidenum">
              <a:rPr lang="en-US" smtClean="0"/>
              <a:pPr/>
              <a:t>29</a:t>
            </a:fld>
            <a:endParaRPr lang="en-US" dirty="0"/>
          </a:p>
        </p:txBody>
      </p:sp>
      <p:sp>
        <p:nvSpPr>
          <p:cNvPr id="3" name="Title 1">
            <a:extLst>
              <a:ext uri="{FF2B5EF4-FFF2-40B4-BE49-F238E27FC236}">
                <a16:creationId xmlns:a16="http://schemas.microsoft.com/office/drawing/2014/main" id="{C06B31E0-FCDA-5743-9F39-7CBA965C80E7}"/>
              </a:ext>
            </a:extLst>
          </p:cNvPr>
          <p:cNvSpPr txBox="1">
            <a:spLocks/>
          </p:cNvSpPr>
          <p:nvPr/>
        </p:nvSpPr>
        <p:spPr>
          <a:xfrm>
            <a:off x="0" y="3406140"/>
            <a:ext cx="12188825" cy="3451860"/>
          </a:xfrm>
        </p:spPr>
        <p:txBody>
          <a:bodyPr anchor="ct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en-US" kern="0" cap="none" dirty="0">
                <a:solidFill>
                  <a:schemeClr val="tx1"/>
                </a:solidFill>
              </a:rPr>
              <a:t>Field Updates</a:t>
            </a:r>
          </a:p>
        </p:txBody>
      </p:sp>
    </p:spTree>
    <p:extLst>
      <p:ext uri="{BB962C8B-B14F-4D97-AF65-F5344CB8AC3E}">
        <p14:creationId xmlns:p14="http://schemas.microsoft.com/office/powerpoint/2010/main" val="156699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
        <p:cNvGrpSpPr/>
        <p:nvPr/>
      </p:nvGrpSpPr>
      <p:grpSpPr>
        <a:xfrm>
          <a:off x="0" y="0"/>
          <a:ext cx="0" cy="0"/>
          <a:chOff x="0" y="0"/>
          <a:chExt cx="0" cy="0"/>
        </a:xfrm>
      </p:grpSpPr>
      <p:pic>
        <p:nvPicPr>
          <p:cNvPr id="7" name="Picture 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330359" y="1751664"/>
            <a:ext cx="1115568" cy="640080"/>
          </a:xfrm>
          <a:prstGeom prst="rect">
            <a:avLst/>
          </a:prstGeom>
        </p:spPr>
      </p:pic>
      <p:pic>
        <p:nvPicPr>
          <p:cNvPr id="14" name="Picture 13"/>
          <p:cNvPicPr>
            <a:picLocks/>
          </p:cNvPicPr>
          <p:nvPr/>
        </p:nvPicPr>
        <p:blipFill>
          <a:blip r:embed="rId4" cstate="print">
            <a:extLst>
              <a:ext uri="{BEBA8EAE-BF5A-486C-A8C5-ECC9F3942E4B}">
                <a14:imgProps xmlns:a14="http://schemas.microsoft.com/office/drawing/2010/main">
                  <a14:imgLayer>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726111" y="4007853"/>
            <a:ext cx="1115568" cy="640080"/>
          </a:xfrm>
          <a:prstGeom prst="rect">
            <a:avLst/>
          </a:prstGeom>
        </p:spPr>
      </p:pic>
      <p:sp>
        <p:nvSpPr>
          <p:cNvPr id="27" name="Title 10"/>
          <p:cNvSpPr txBox="1">
            <a:spLocks/>
          </p:cNvSpPr>
          <p:nvPr/>
        </p:nvSpPr>
        <p:spPr bwMode="auto">
          <a:xfrm>
            <a:off x="2841997" y="1763921"/>
            <a:ext cx="4249777" cy="703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noAutofit/>
          </a:bodyPr>
          <a:lstStyle>
            <a:lvl1pPr marL="0" indent="0" algn="ctr" rtl="0" eaLnBrk="1" fontAlgn="base" hangingPunct="1">
              <a:lnSpc>
                <a:spcPct val="90000"/>
              </a:lnSpc>
              <a:spcBef>
                <a:spcPct val="0"/>
              </a:spcBef>
              <a:spcAft>
                <a:spcPct val="0"/>
              </a:spcAft>
              <a:tabLst/>
              <a:defRPr lang="en-US" sz="2800" b="1" kern="1200" spc="0">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4800" b="0" dirty="0">
                <a:ln w="0">
                  <a:solidFill>
                    <a:schemeClr val="tx1"/>
                  </a:solidFill>
                </a:ln>
                <a:effectLst>
                  <a:innerShdw blurRad="63500" dist="50800" dir="2700000">
                    <a:prstClr val="black">
                      <a:alpha val="50000"/>
                    </a:prstClr>
                  </a:innerShdw>
                </a:effectLst>
              </a:rPr>
              <a:t>Andrés Pérez</a:t>
            </a:r>
          </a:p>
        </p:txBody>
      </p:sp>
      <p:pic>
        <p:nvPicPr>
          <p:cNvPr id="19" name="Picture 18" descr="08 SFU_CRT_BDG_Sharing_Vsblty_Dsgnr_RGB.jpg"/>
          <p:cNvPicPr>
            <a:picLocks/>
          </p:cNvPicPr>
          <p:nvPr/>
        </p:nvPicPr>
        <p:blipFill>
          <a:blip r:embed="rId5">
            <a:extLst>
              <a:ext uri="{28A0092B-C50C-407E-A947-70E740481C1C}">
                <a14:useLocalDpi xmlns:a14="http://schemas.microsoft.com/office/drawing/2010/main" val="0"/>
              </a:ext>
            </a:extLst>
          </a:blip>
          <a:stretch>
            <a:fillRect/>
          </a:stretch>
        </p:blipFill>
        <p:spPr>
          <a:xfrm>
            <a:off x="7330359" y="3255790"/>
            <a:ext cx="1115568" cy="640080"/>
          </a:xfrm>
          <a:prstGeom prst="rect">
            <a:avLst/>
          </a:prstGeom>
        </p:spPr>
      </p:pic>
      <p:pic>
        <p:nvPicPr>
          <p:cNvPr id="21" name="Picture 20" descr="CERT_SFU_CRT_BDG_Data_Arch_Mgmt_Dsgnr_RGB.jpg"/>
          <p:cNvPicPr>
            <a:picLocks/>
          </p:cNvPicPr>
          <p:nvPr/>
        </p:nvPicPr>
        <p:blipFill>
          <a:blip r:embed="rId6">
            <a:extLst>
              <a:ext uri="{28A0092B-C50C-407E-A947-70E740481C1C}">
                <a14:useLocalDpi xmlns:a14="http://schemas.microsoft.com/office/drawing/2010/main" val="0"/>
              </a:ext>
            </a:extLst>
          </a:blip>
          <a:stretch>
            <a:fillRect/>
          </a:stretch>
        </p:blipFill>
        <p:spPr>
          <a:xfrm>
            <a:off x="8528235" y="3255790"/>
            <a:ext cx="1115568" cy="640080"/>
          </a:xfrm>
          <a:prstGeom prst="rect">
            <a:avLst/>
          </a:prstGeom>
        </p:spPr>
      </p:pic>
      <p:pic>
        <p:nvPicPr>
          <p:cNvPr id="22" name="Picture 21"/>
          <p:cNvPicPr>
            <a:picLocks/>
          </p:cNvPicPr>
          <p:nvPr/>
        </p:nvPicPr>
        <p:blipFill>
          <a:blip r:embed="rId7">
            <a:extLst>
              <a:ext uri="{28A0092B-C50C-407E-A947-70E740481C1C}">
                <a14:useLocalDpi xmlns:a14="http://schemas.microsoft.com/office/drawing/2010/main" val="0"/>
              </a:ext>
            </a:extLst>
          </a:blip>
          <a:stretch>
            <a:fillRect/>
          </a:stretch>
        </p:blipFill>
        <p:spPr>
          <a:xfrm>
            <a:off x="9726111" y="2503727"/>
            <a:ext cx="1115568" cy="640080"/>
          </a:xfrm>
          <a:prstGeom prst="rect">
            <a:avLst/>
          </a:prstGeom>
        </p:spPr>
      </p:pic>
      <p:pic>
        <p:nvPicPr>
          <p:cNvPr id="23" name="Picture 22"/>
          <p:cNvPicPr>
            <a:picLocks/>
          </p:cNvPicPr>
          <p:nvPr/>
        </p:nvPicPr>
        <p:blipFill>
          <a:blip r:embed="rId8">
            <a:extLst>
              <a:ext uri="{BEBA8EAE-BF5A-486C-A8C5-ECC9F3942E4B}">
                <a14:imgProps xmlns:a14="http://schemas.microsoft.com/office/drawing/2010/main">
                  <a14:imgLayer>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528235" y="4007853"/>
            <a:ext cx="1115568" cy="640080"/>
          </a:xfrm>
          <a:prstGeom prst="rect">
            <a:avLst/>
          </a:prstGeom>
        </p:spPr>
      </p:pic>
      <p:pic>
        <p:nvPicPr>
          <p:cNvPr id="24" name="Picture 23"/>
          <p:cNvPicPr>
            <a:picLocks/>
          </p:cNvPicPr>
          <p:nvPr/>
        </p:nvPicPr>
        <p:blipFill>
          <a:blip r:embed="rId9">
            <a:extLst>
              <a:ext uri="{28A0092B-C50C-407E-A947-70E740481C1C}">
                <a14:useLocalDpi xmlns:a14="http://schemas.microsoft.com/office/drawing/2010/main" val="0"/>
              </a:ext>
            </a:extLst>
          </a:blip>
          <a:stretch>
            <a:fillRect/>
          </a:stretch>
        </p:blipFill>
        <p:spPr>
          <a:xfrm>
            <a:off x="7330359" y="2503727"/>
            <a:ext cx="1115568" cy="640080"/>
          </a:xfrm>
          <a:prstGeom prst="rect">
            <a:avLst/>
          </a:prstGeom>
        </p:spPr>
      </p:pic>
      <p:pic>
        <p:nvPicPr>
          <p:cNvPr id="25" name="Picture 24"/>
          <p:cNvPicPr>
            <a:picLocks/>
          </p:cNvPicPr>
          <p:nvPr/>
        </p:nvPicPr>
        <p:blipFill>
          <a:blip r:embed="rId10">
            <a:extLst>
              <a:ext uri="{28A0092B-C50C-407E-A947-70E740481C1C}">
                <a14:useLocalDpi xmlns:a14="http://schemas.microsoft.com/office/drawing/2010/main" val="0"/>
              </a:ext>
            </a:extLst>
          </a:blip>
          <a:stretch>
            <a:fillRect/>
          </a:stretch>
        </p:blipFill>
        <p:spPr>
          <a:xfrm>
            <a:off x="8528235" y="1751664"/>
            <a:ext cx="1115568" cy="640080"/>
          </a:xfrm>
          <a:prstGeom prst="rect">
            <a:avLst/>
          </a:prstGeom>
        </p:spPr>
      </p:pic>
      <p:pic>
        <p:nvPicPr>
          <p:cNvPr id="26" name="Picture 25"/>
          <p:cNvPicPr>
            <a:picLocks/>
          </p:cNvPicPr>
          <p:nvPr/>
        </p:nvPicPr>
        <p:blipFill>
          <a:blip r:embed="rId11">
            <a:extLst>
              <a:ext uri="{28A0092B-C50C-407E-A947-70E740481C1C}">
                <a14:useLocalDpi xmlns:a14="http://schemas.microsoft.com/office/drawing/2010/main" val="0"/>
              </a:ext>
            </a:extLst>
          </a:blip>
          <a:stretch>
            <a:fillRect/>
          </a:stretch>
        </p:blipFill>
        <p:spPr>
          <a:xfrm>
            <a:off x="9726111" y="1751664"/>
            <a:ext cx="1115568" cy="640080"/>
          </a:xfrm>
          <a:prstGeom prst="rect">
            <a:avLst/>
          </a:prstGeom>
        </p:spPr>
      </p:pic>
      <p:pic>
        <p:nvPicPr>
          <p:cNvPr id="2" name="Picture 1"/>
          <p:cNvPicPr>
            <a:picLocks/>
          </p:cNvPicPr>
          <p:nvPr/>
        </p:nvPicPr>
        <p:blipFill>
          <a:blip r:embed="rId12">
            <a:extLst>
              <a:ext uri="{28A0092B-C50C-407E-A947-70E740481C1C}">
                <a14:useLocalDpi xmlns:a14="http://schemas.microsoft.com/office/drawing/2010/main" val="0"/>
              </a:ext>
            </a:extLst>
          </a:blip>
          <a:stretch>
            <a:fillRect/>
          </a:stretch>
        </p:blipFill>
        <p:spPr>
          <a:xfrm>
            <a:off x="10923987" y="2503727"/>
            <a:ext cx="1115568" cy="640080"/>
          </a:xfrm>
          <a:prstGeom prst="rect">
            <a:avLst/>
          </a:prstGeom>
        </p:spPr>
      </p:pic>
      <p:pic>
        <p:nvPicPr>
          <p:cNvPr id="3" name="Picture 2"/>
          <p:cNvPicPr>
            <a:picLocks/>
          </p:cNvPicPr>
          <p:nvPr/>
        </p:nvPicPr>
        <p:blipFill>
          <a:blip r:embed="rId13">
            <a:extLst>
              <a:ext uri="{28A0092B-C50C-407E-A947-70E740481C1C}">
                <a14:useLocalDpi xmlns:a14="http://schemas.microsoft.com/office/drawing/2010/main" val="0"/>
              </a:ext>
            </a:extLst>
          </a:blip>
          <a:stretch>
            <a:fillRect/>
          </a:stretch>
        </p:blipFill>
        <p:spPr>
          <a:xfrm>
            <a:off x="10923987" y="1751664"/>
            <a:ext cx="1115568" cy="640080"/>
          </a:xfrm>
          <a:prstGeom prst="rect">
            <a:avLst/>
          </a:prstGeom>
        </p:spPr>
      </p:pic>
      <p:sp>
        <p:nvSpPr>
          <p:cNvPr id="8" name="Rectangle 7">
            <a:extLst>
              <a:ext uri="{FF2B5EF4-FFF2-40B4-BE49-F238E27FC236}">
                <a16:creationId xmlns:a16="http://schemas.microsoft.com/office/drawing/2014/main" id="{69F31A6D-B4FF-C040-BA2F-085CD0B59C83}"/>
              </a:ext>
            </a:extLst>
          </p:cNvPr>
          <p:cNvSpPr/>
          <p:nvPr/>
        </p:nvSpPr>
        <p:spPr>
          <a:xfrm>
            <a:off x="2841998" y="2640065"/>
            <a:ext cx="4249776" cy="769441"/>
          </a:xfrm>
          <a:prstGeom prst="rect">
            <a:avLst/>
          </a:prstGeom>
        </p:spPr>
        <p:txBody>
          <a:bodyPr wrap="square">
            <a:spAutoFit/>
          </a:bodyPr>
          <a:lstStyle/>
          <a:p>
            <a:pPr algn="ctr"/>
            <a:r>
              <a:rPr lang="en-US" sz="2400" dirty="0">
                <a:ln w="0">
                  <a:noFill/>
                </a:ln>
                <a:solidFill>
                  <a:schemeClr val="bg1"/>
                </a:solidFill>
                <a:effectLst>
                  <a:outerShdw blurRad="38100" dist="19050" dir="2700000" algn="tl" rotWithShape="0">
                    <a:schemeClr val="dk1">
                      <a:alpha val="40000"/>
                    </a:schemeClr>
                  </a:outerShdw>
                </a:effectLst>
              </a:rPr>
              <a:t>@ELTOROIT</a:t>
            </a:r>
            <a:br>
              <a:rPr lang="en-US" sz="2400" dirty="0">
                <a:ln w="0">
                  <a:noFill/>
                </a:ln>
                <a:solidFill>
                  <a:schemeClr val="bg1"/>
                </a:solidFill>
                <a:effectLst>
                  <a:outerShdw blurRad="38100" dist="19050" dir="2700000" algn="tl" rotWithShape="0">
                    <a:schemeClr val="dk1">
                      <a:alpha val="40000"/>
                    </a:schemeClr>
                  </a:outerShdw>
                </a:effectLst>
              </a:rPr>
            </a:br>
            <a:r>
              <a:rPr lang="en-US" sz="2000" dirty="0">
                <a:ln w="0">
                  <a:noFill/>
                </a:ln>
                <a:solidFill>
                  <a:schemeClr val="bg1"/>
                </a:solidFill>
                <a:effectLst>
                  <a:outerShdw blurRad="38100" dist="19050" dir="2700000" algn="tl" rotWithShape="0">
                    <a:schemeClr val="dk1">
                      <a:alpha val="40000"/>
                    </a:schemeClr>
                  </a:outerShdw>
                </a:effectLst>
              </a:rPr>
              <a:t>Global Master Technical Instructor</a:t>
            </a:r>
            <a:endParaRPr lang="en-US" dirty="0">
              <a:ln w="0">
                <a:noFill/>
              </a:ln>
              <a:solidFill>
                <a:schemeClr val="bg1"/>
              </a:solidFill>
              <a:effectLst>
                <a:outerShdw blurRad="38100" dist="19050" dir="2700000" algn="tl" rotWithShape="0">
                  <a:schemeClr val="dk1">
                    <a:alpha val="40000"/>
                  </a:schemeClr>
                </a:outerShdw>
              </a:effectLst>
            </a:endParaRPr>
          </a:p>
        </p:txBody>
      </p:sp>
      <p:pic>
        <p:nvPicPr>
          <p:cNvPr id="5" name="Picture 4"/>
          <p:cNvPicPr>
            <a:picLocks/>
          </p:cNvPicPr>
          <p:nvPr/>
        </p:nvPicPr>
        <p:blipFill>
          <a:blip r:embed="rId14"/>
          <a:stretch>
            <a:fillRect/>
          </a:stretch>
        </p:blipFill>
        <p:spPr>
          <a:xfrm>
            <a:off x="9726111" y="3255790"/>
            <a:ext cx="1115568" cy="640080"/>
          </a:xfrm>
          <a:prstGeom prst="rect">
            <a:avLst/>
          </a:prstGeom>
        </p:spPr>
      </p:pic>
      <p:pic>
        <p:nvPicPr>
          <p:cNvPr id="28" name="Picture 27">
            <a:extLst>
              <a:ext uri="{FF2B5EF4-FFF2-40B4-BE49-F238E27FC236}">
                <a16:creationId xmlns:a16="http://schemas.microsoft.com/office/drawing/2014/main" id="{188D2CBB-CD69-964E-B64B-3EC208475627}"/>
              </a:ext>
            </a:extLst>
          </p:cNvPr>
          <p:cNvPicPr>
            <a:picLocks noChangeAspect="1"/>
          </p:cNvPicPr>
          <p:nvPr/>
        </p:nvPicPr>
        <p:blipFill>
          <a:blip r:embed="rId15"/>
          <a:stretch>
            <a:fillRect/>
          </a:stretch>
        </p:blipFill>
        <p:spPr>
          <a:xfrm>
            <a:off x="10645000" y="5576452"/>
            <a:ext cx="1302289" cy="1203914"/>
          </a:xfrm>
          <a:prstGeom prst="rect">
            <a:avLst/>
          </a:prstGeom>
        </p:spPr>
      </p:pic>
      <p:pic>
        <p:nvPicPr>
          <p:cNvPr id="12" name="Picture 11">
            <a:extLst>
              <a:ext uri="{FF2B5EF4-FFF2-40B4-BE49-F238E27FC236}">
                <a16:creationId xmlns:a16="http://schemas.microsoft.com/office/drawing/2014/main" id="{DF108CE2-4029-244D-A967-37D94A0F7515}"/>
              </a:ext>
            </a:extLst>
          </p:cNvPr>
          <p:cNvPicPr>
            <a:picLocks/>
          </p:cNvPicPr>
          <p:nvPr/>
        </p:nvPicPr>
        <p:blipFill>
          <a:blip r:embed="rId16"/>
          <a:stretch>
            <a:fillRect/>
          </a:stretch>
        </p:blipFill>
        <p:spPr>
          <a:xfrm>
            <a:off x="8528235" y="2503727"/>
            <a:ext cx="1115568" cy="640080"/>
          </a:xfrm>
          <a:prstGeom prst="rect">
            <a:avLst/>
          </a:prstGeom>
        </p:spPr>
      </p:pic>
      <p:pic>
        <p:nvPicPr>
          <p:cNvPr id="17" name="Picture 16">
            <a:extLst>
              <a:ext uri="{FF2B5EF4-FFF2-40B4-BE49-F238E27FC236}">
                <a16:creationId xmlns:a16="http://schemas.microsoft.com/office/drawing/2014/main" id="{A70D7178-AABD-1D48-89F3-56B1D552B08A}"/>
              </a:ext>
            </a:extLst>
          </p:cNvPr>
          <p:cNvPicPr>
            <a:picLocks/>
          </p:cNvPicPr>
          <p:nvPr/>
        </p:nvPicPr>
        <p:blipFill>
          <a:blip r:embed="rId17"/>
          <a:stretch>
            <a:fillRect/>
          </a:stretch>
        </p:blipFill>
        <p:spPr>
          <a:xfrm>
            <a:off x="10923987" y="3255790"/>
            <a:ext cx="1115568" cy="64008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66690" y="3829848"/>
            <a:ext cx="1145832" cy="731520"/>
          </a:xfrm>
          <a:prstGeom prst="rect">
            <a:avLst/>
          </a:prstGeom>
        </p:spPr>
      </p:pic>
      <p:pic>
        <p:nvPicPr>
          <p:cNvPr id="29" name="Picture 28">
            <a:extLst>
              <a:ext uri="{FF2B5EF4-FFF2-40B4-BE49-F238E27FC236}">
                <a16:creationId xmlns:a16="http://schemas.microsoft.com/office/drawing/2014/main" id="{635DDCAD-62C2-3249-96A0-04B5E57F36DA}"/>
              </a:ext>
            </a:extLst>
          </p:cNvPr>
          <p:cNvPicPr>
            <a:picLocks/>
          </p:cNvPicPr>
          <p:nvPr/>
        </p:nvPicPr>
        <p:blipFill>
          <a:blip r:embed="rId19"/>
          <a:stretch>
            <a:fillRect/>
          </a:stretch>
        </p:blipFill>
        <p:spPr>
          <a:xfrm>
            <a:off x="7330359" y="4007853"/>
            <a:ext cx="1115568" cy="640080"/>
          </a:xfrm>
          <a:prstGeom prst="rect">
            <a:avLst/>
          </a:prstGeom>
        </p:spPr>
      </p:pic>
      <p:pic>
        <p:nvPicPr>
          <p:cNvPr id="6" name="Picture 5">
            <a:extLst>
              <a:ext uri="{FF2B5EF4-FFF2-40B4-BE49-F238E27FC236}">
                <a16:creationId xmlns:a16="http://schemas.microsoft.com/office/drawing/2014/main" id="{F11AFE14-F428-7042-9A17-6EAF2F11861F}"/>
              </a:ext>
            </a:extLst>
          </p:cNvPr>
          <p:cNvPicPr>
            <a:picLocks noChangeAspect="1"/>
          </p:cNvPicPr>
          <p:nvPr/>
        </p:nvPicPr>
        <p:blipFill>
          <a:blip r:embed="rId20"/>
          <a:stretch>
            <a:fillRect/>
          </a:stretch>
        </p:blipFill>
        <p:spPr>
          <a:xfrm>
            <a:off x="5069029" y="3829848"/>
            <a:ext cx="1375038" cy="731520"/>
          </a:xfrm>
          <a:prstGeom prst="rect">
            <a:avLst/>
          </a:prstGeom>
        </p:spPr>
      </p:pic>
    </p:spTree>
    <p:extLst>
      <p:ext uri="{BB962C8B-B14F-4D97-AF65-F5344CB8AC3E}">
        <p14:creationId xmlns:p14="http://schemas.microsoft.com/office/powerpoint/2010/main" val="2868662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prstGeom prst="rect">
            <a:avLst/>
          </a:prstGeom>
        </p:spPr>
        <p:txBody>
          <a:bodyPr>
            <a:normAutofit/>
          </a:bodyPr>
          <a:lstStyle/>
          <a:p>
            <a:r>
              <a:rPr lang="en-US" kern="0" dirty="0">
                <a:solidFill>
                  <a:schemeClr val="tx1"/>
                </a:solidFill>
              </a:rPr>
              <a:t>Update Triggers Firing Multiple Times?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prstGeom prst="rect">
            <a:avLst/>
          </a:prstGeom>
        </p:spPr>
        <p:txBody>
          <a:bodyPr/>
          <a:lstStyle/>
          <a:p>
            <a:r>
              <a:rPr lang="en-US" dirty="0"/>
              <a:t>How many times can a trigger fire?</a:t>
            </a:r>
          </a:p>
          <a:p>
            <a:pPr lvl="1"/>
            <a:r>
              <a:rPr lang="en-US" dirty="0"/>
              <a:t>That’s a hard question to answer…</a:t>
            </a:r>
          </a:p>
          <a:p>
            <a:pPr lvl="1"/>
            <a:r>
              <a:rPr lang="en-US" dirty="0"/>
              <a:t>I have had the same before update trigger firing 100 times!</a:t>
            </a:r>
          </a:p>
          <a:p>
            <a:r>
              <a:rPr lang="en-US" dirty="0"/>
              <a:t>Why can a before update trigger fire?</a:t>
            </a:r>
          </a:p>
          <a:p>
            <a:pPr lvl="1"/>
            <a:r>
              <a:rPr lang="en-US" dirty="0"/>
              <a:t>You are updating a record</a:t>
            </a:r>
          </a:p>
          <a:p>
            <a:pPr lvl="1"/>
            <a:r>
              <a:rPr lang="en-US" dirty="0"/>
              <a:t>You are inserting a record</a:t>
            </a:r>
          </a:p>
          <a:p>
            <a:pPr lvl="2"/>
            <a:r>
              <a:rPr lang="en-US" dirty="0"/>
              <a:t>But you have declarative field updates!</a:t>
            </a:r>
          </a:p>
          <a:p>
            <a:pPr lvl="3"/>
            <a:r>
              <a:rPr lang="en-US" dirty="0"/>
              <a:t>Workflow field updates</a:t>
            </a:r>
          </a:p>
          <a:p>
            <a:pPr lvl="3"/>
            <a:r>
              <a:rPr lang="en-US" dirty="0"/>
              <a:t>Process field updates</a:t>
            </a:r>
          </a:p>
        </p:txBody>
      </p:sp>
      <p:sp>
        <p:nvSpPr>
          <p:cNvPr id="29" name="TextBox 28">
            <a:extLst>
              <a:ext uri="{FF2B5EF4-FFF2-40B4-BE49-F238E27FC236}">
                <a16:creationId xmlns:a16="http://schemas.microsoft.com/office/drawing/2014/main" id="{C70267C2-A2E0-C14E-92A3-4B7A0BD5BAEA}"/>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3164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tent Placeholder 26">
            <a:extLst>
              <a:ext uri="{FF2B5EF4-FFF2-40B4-BE49-F238E27FC236}">
                <a16:creationId xmlns:a16="http://schemas.microsoft.com/office/drawing/2014/main" id="{60029816-F71B-4140-A798-8965FDD73132}"/>
              </a:ext>
            </a:extLst>
          </p:cNvPr>
          <p:cNvPicPr>
            <a:picLocks noGrp="1" noChangeAspect="1"/>
          </p:cNvPicPr>
          <p:nvPr>
            <p:ph idx="1"/>
          </p:nvPr>
        </p:nvPicPr>
        <p:blipFill>
          <a:blip r:embed="rId3"/>
          <a:stretch>
            <a:fillRect/>
          </a:stretch>
        </p:blipFill>
        <p:spPr>
          <a:xfrm>
            <a:off x="1520201" y="1825625"/>
            <a:ext cx="9148422" cy="435133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prstGeom prst="rect">
            <a:avLst/>
          </a:prstGeom>
        </p:spPr>
        <p:txBody>
          <a:bodyPr>
            <a:normAutofit/>
          </a:bodyPr>
          <a:lstStyle/>
          <a:p>
            <a:r>
              <a:rPr lang="en-US" kern="0" dirty="0">
                <a:solidFill>
                  <a:schemeClr val="tx1"/>
                </a:solidFill>
              </a:rPr>
              <a:t>Re-evaluate Workflows</a:t>
            </a:r>
          </a:p>
        </p:txBody>
      </p:sp>
      <p:sp>
        <p:nvSpPr>
          <p:cNvPr id="27" name="Frame 26">
            <a:extLst>
              <a:ext uri="{FF2B5EF4-FFF2-40B4-BE49-F238E27FC236}">
                <a16:creationId xmlns:a16="http://schemas.microsoft.com/office/drawing/2014/main" id="{A9F1EBD6-5B64-094B-ADC3-FC1DC0584E78}"/>
              </a:ext>
            </a:extLst>
          </p:cNvPr>
          <p:cNvSpPr/>
          <p:nvPr/>
        </p:nvSpPr>
        <p:spPr>
          <a:xfrm>
            <a:off x="1951867" y="4001294"/>
            <a:ext cx="3282235" cy="384094"/>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4327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prstGeom prst="rect">
            <a:avLst/>
          </a:prstGeom>
        </p:spPr>
        <p:txBody>
          <a:bodyPr>
            <a:normAutofit/>
          </a:bodyPr>
          <a:lstStyle/>
          <a:p>
            <a:r>
              <a:rPr lang="en-US" kern="0" dirty="0"/>
              <a:t>Recursive Processes </a:t>
            </a:r>
            <a:r>
              <a:rPr lang="en-US" kern="0" dirty="0">
                <a:solidFill>
                  <a:schemeClr val="tx1"/>
                </a:solidFill>
              </a:rPr>
              <a:t>Field Updates</a:t>
            </a:r>
          </a:p>
        </p:txBody>
      </p:sp>
      <p:pic>
        <p:nvPicPr>
          <p:cNvPr id="26" name="Content Placeholder 25">
            <a:extLst>
              <a:ext uri="{FF2B5EF4-FFF2-40B4-BE49-F238E27FC236}">
                <a16:creationId xmlns:a16="http://schemas.microsoft.com/office/drawing/2014/main" id="{690B1A47-F34B-2A4E-8DB3-4DFB20E160BB}"/>
              </a:ext>
            </a:extLst>
          </p:cNvPr>
          <p:cNvPicPr>
            <a:picLocks noGrp="1" noChangeAspect="1"/>
          </p:cNvPicPr>
          <p:nvPr>
            <p:ph idx="1"/>
          </p:nvPr>
        </p:nvPicPr>
        <p:blipFill>
          <a:blip r:embed="rId3"/>
          <a:stretch>
            <a:fillRect/>
          </a:stretch>
        </p:blipFill>
        <p:spPr>
          <a:xfrm>
            <a:off x="1621664" y="1825625"/>
            <a:ext cx="8945496" cy="4351338"/>
          </a:xfrm>
          <a:prstGeom prst="rect">
            <a:avLst/>
          </a:prstGeom>
        </p:spPr>
      </p:pic>
      <p:sp>
        <p:nvSpPr>
          <p:cNvPr id="30" name="Frame 29">
            <a:extLst>
              <a:ext uri="{FF2B5EF4-FFF2-40B4-BE49-F238E27FC236}">
                <a16:creationId xmlns:a16="http://schemas.microsoft.com/office/drawing/2014/main" id="{8543FDFF-3B9A-1E42-B605-08BDA423DE13}"/>
              </a:ext>
            </a:extLst>
          </p:cNvPr>
          <p:cNvSpPr/>
          <p:nvPr/>
        </p:nvSpPr>
        <p:spPr>
          <a:xfrm>
            <a:off x="3778459" y="5292029"/>
            <a:ext cx="6005043" cy="884934"/>
          </a:xfrm>
          <a:prstGeom prst="frame">
            <a:avLst>
              <a:gd name="adj1" fmla="val 59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3586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p:txBody>
          <a:bodyPr>
            <a:normAutofit/>
          </a:bodyPr>
          <a:lstStyle/>
          <a:p>
            <a:r>
              <a:rPr lang="en-US" kern="0" dirty="0"/>
              <a:t>Save Order Of Execution With Field Updates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sz="half" idx="1"/>
          </p:nvPr>
        </p:nvSpPr>
        <p:spPr/>
        <p:txBody>
          <a:bodyPr/>
          <a:lstStyle/>
          <a:p>
            <a:pPr marL="514350" indent="-514350">
              <a:buFont typeface="+mj-lt"/>
              <a:buAutoNum type="arabicPeriod"/>
            </a:pPr>
            <a:r>
              <a:rPr lang="en-US" dirty="0"/>
              <a:t>Find </a:t>
            </a:r>
            <a:r>
              <a:rPr lang="en-US" b="1" u="sng" dirty="0"/>
              <a:t>all</a:t>
            </a:r>
            <a:r>
              <a:rPr lang="en-US" dirty="0"/>
              <a:t> workflows which can be fired</a:t>
            </a:r>
          </a:p>
          <a:p>
            <a:pPr lvl="1"/>
            <a:r>
              <a:rPr lang="en-US" dirty="0"/>
              <a:t>Meet criteria</a:t>
            </a:r>
          </a:p>
          <a:p>
            <a:pPr lvl="1"/>
            <a:r>
              <a:rPr lang="en-US" dirty="0"/>
              <a:t>Workflow has not been executed</a:t>
            </a:r>
          </a:p>
          <a:p>
            <a:pPr marL="514350" indent="-514350">
              <a:buFont typeface="+mj-lt"/>
              <a:buAutoNum type="arabicPeriod"/>
            </a:pPr>
            <a:r>
              <a:rPr lang="en-US" dirty="0"/>
              <a:t>Execute </a:t>
            </a:r>
            <a:r>
              <a:rPr lang="en-US" b="1" dirty="0"/>
              <a:t>all</a:t>
            </a:r>
            <a:r>
              <a:rPr lang="en-US" dirty="0"/>
              <a:t> the workflows</a:t>
            </a:r>
          </a:p>
          <a:p>
            <a:pPr marL="514350" indent="-514350">
              <a:buFont typeface="+mj-lt"/>
              <a:buAutoNum type="arabicPeriod"/>
            </a:pPr>
            <a:r>
              <a:rPr lang="en-US" dirty="0"/>
              <a:t>Execute triggers*</a:t>
            </a:r>
          </a:p>
          <a:p>
            <a:pPr marL="514350" indent="-514350">
              <a:buFont typeface="+mj-lt"/>
              <a:buAutoNum type="arabicPeriod" startAt="4"/>
            </a:pPr>
            <a:r>
              <a:rPr lang="en-US" dirty="0"/>
              <a:t>Find </a:t>
            </a:r>
            <a:r>
              <a:rPr lang="en-US" b="1" u="sng" dirty="0"/>
              <a:t>one</a:t>
            </a:r>
            <a:r>
              <a:rPr lang="en-US" dirty="0"/>
              <a:t> process which can be fired</a:t>
            </a:r>
          </a:p>
          <a:p>
            <a:pPr lvl="1"/>
            <a:r>
              <a:rPr lang="en-US" dirty="0"/>
              <a:t>Meet criteria</a:t>
            </a:r>
          </a:p>
          <a:p>
            <a:pPr lvl="1"/>
            <a:r>
              <a:rPr lang="en-US" dirty="0"/>
              <a:t>Criteria has not been executed</a:t>
            </a:r>
          </a:p>
        </p:txBody>
      </p:sp>
      <p:sp>
        <p:nvSpPr>
          <p:cNvPr id="30" name="Content Placeholder 29">
            <a:extLst>
              <a:ext uri="{FF2B5EF4-FFF2-40B4-BE49-F238E27FC236}">
                <a16:creationId xmlns:a16="http://schemas.microsoft.com/office/drawing/2014/main" id="{C89D51D8-54FA-C44D-BD01-906F2581E7BB}"/>
              </a:ext>
            </a:extLst>
          </p:cNvPr>
          <p:cNvSpPr>
            <a:spLocks noGrp="1"/>
          </p:cNvSpPr>
          <p:nvPr>
            <p:ph sz="half" idx="2"/>
          </p:nvPr>
        </p:nvSpPr>
        <p:spPr/>
        <p:txBody>
          <a:bodyPr/>
          <a:lstStyle/>
          <a:p>
            <a:pPr marL="514350" indent="-514350">
              <a:buFont typeface="+mj-lt"/>
              <a:buAutoNum type="arabicPeriod" startAt="5"/>
            </a:pPr>
            <a:r>
              <a:rPr lang="en-US" dirty="0"/>
              <a:t>Execute that single process</a:t>
            </a:r>
          </a:p>
          <a:p>
            <a:pPr marL="514350" indent="-514350">
              <a:buFont typeface="+mj-lt"/>
              <a:buAutoNum type="arabicPeriod" startAt="5"/>
            </a:pPr>
            <a:r>
              <a:rPr lang="en-US" dirty="0"/>
              <a:t>Execute Save Order*</a:t>
            </a:r>
          </a:p>
          <a:p>
            <a:pPr marL="514350" indent="-514350">
              <a:buFont typeface="+mj-lt"/>
              <a:buAutoNum type="arabicPeriod" startAt="5"/>
            </a:pPr>
            <a:r>
              <a:rPr lang="en-US" dirty="0"/>
              <a:t>Go back to step 4 (Until no more processes found)</a:t>
            </a:r>
          </a:p>
          <a:p>
            <a:pPr marL="514350" indent="-514350">
              <a:buFont typeface="+mj-lt"/>
              <a:buAutoNum type="arabicPeriod" startAt="5"/>
            </a:pPr>
            <a:r>
              <a:rPr lang="en-US" dirty="0"/>
              <a:t>Go back to step 1 (up to 5 additional times)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U-Turn Arrow 32">
            <a:extLst>
              <a:ext uri="{FF2B5EF4-FFF2-40B4-BE49-F238E27FC236}">
                <a16:creationId xmlns:a16="http://schemas.microsoft.com/office/drawing/2014/main" id="{366B3726-C0D5-6244-BDC6-6A6829132827}"/>
              </a:ext>
            </a:extLst>
          </p:cNvPr>
          <p:cNvSpPr/>
          <p:nvPr/>
        </p:nvSpPr>
        <p:spPr>
          <a:xfrm flipH="1">
            <a:off x="5817382" y="5783212"/>
            <a:ext cx="2260095" cy="393751"/>
          </a:xfrm>
          <a:prstGeom prst="uturnArrow">
            <a:avLst>
              <a:gd name="adj1" fmla="val 14011"/>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ular Callout 33">
            <a:extLst>
              <a:ext uri="{FF2B5EF4-FFF2-40B4-BE49-F238E27FC236}">
                <a16:creationId xmlns:a16="http://schemas.microsoft.com/office/drawing/2014/main" id="{FB30FCF1-D816-C34C-8CBA-5F3C47C504F4}"/>
              </a:ext>
            </a:extLst>
          </p:cNvPr>
          <p:cNvSpPr/>
          <p:nvPr/>
        </p:nvSpPr>
        <p:spPr>
          <a:xfrm>
            <a:off x="8179661" y="4591290"/>
            <a:ext cx="2393340" cy="1117024"/>
          </a:xfrm>
          <a:prstGeom prst="wedgeRoundRectCallout">
            <a:avLst>
              <a:gd name="adj1" fmla="val -69428"/>
              <a:gd name="adj2" fmla="val 5705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 back up to 5 times</a:t>
            </a:r>
          </a:p>
        </p:txBody>
      </p:sp>
      <p:sp>
        <p:nvSpPr>
          <p:cNvPr id="35" name="U-Turn Arrow 34">
            <a:extLst>
              <a:ext uri="{FF2B5EF4-FFF2-40B4-BE49-F238E27FC236}">
                <a16:creationId xmlns:a16="http://schemas.microsoft.com/office/drawing/2014/main" id="{77207E13-0AA0-F045-8292-585C0B7737FD}"/>
              </a:ext>
            </a:extLst>
          </p:cNvPr>
          <p:cNvSpPr/>
          <p:nvPr/>
        </p:nvSpPr>
        <p:spPr>
          <a:xfrm flipH="1">
            <a:off x="7498537" y="6032962"/>
            <a:ext cx="554070" cy="267840"/>
          </a:xfrm>
          <a:prstGeom prst="uturnArrow">
            <a:avLst>
              <a:gd name="adj1" fmla="val 14011"/>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ounded Rectangular Callout 35">
            <a:extLst>
              <a:ext uri="{FF2B5EF4-FFF2-40B4-BE49-F238E27FC236}">
                <a16:creationId xmlns:a16="http://schemas.microsoft.com/office/drawing/2014/main" id="{D03DBD06-8A3D-B94D-91B0-FA15CD684313}"/>
              </a:ext>
            </a:extLst>
          </p:cNvPr>
          <p:cNvSpPr/>
          <p:nvPr/>
        </p:nvSpPr>
        <p:spPr>
          <a:xfrm>
            <a:off x="8516446" y="4894651"/>
            <a:ext cx="2393340" cy="1117024"/>
          </a:xfrm>
          <a:prstGeom prst="wedgeRoundRectCallout">
            <a:avLst>
              <a:gd name="adj1" fmla="val -69428"/>
              <a:gd name="adj2" fmla="val 5705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Until no more processes found</a:t>
            </a:r>
          </a:p>
        </p:txBody>
      </p:sp>
      <p:sp>
        <p:nvSpPr>
          <p:cNvPr id="37" name="TextBox 36">
            <a:extLst>
              <a:ext uri="{FF2B5EF4-FFF2-40B4-BE49-F238E27FC236}">
                <a16:creationId xmlns:a16="http://schemas.microsoft.com/office/drawing/2014/main" id="{8F585D83-A11A-CF41-83C5-3CBF75F7CAB3}"/>
              </a:ext>
            </a:extLst>
          </p:cNvPr>
          <p:cNvSpPr txBox="1"/>
          <p:nvPr/>
        </p:nvSpPr>
        <p:spPr>
          <a:xfrm>
            <a:off x="684702" y="471318"/>
            <a:ext cx="123523" cy="461665"/>
          </a:xfrm>
          <a:prstGeom prst="rect">
            <a:avLst/>
          </a:prstGeom>
          <a:noFill/>
        </p:spPr>
        <p:txBody>
          <a:bodyPr wrap="square" rtlCol="0">
            <a:spAutoFit/>
          </a:bodyPr>
          <a:lstStyle/>
          <a:p>
            <a:r>
              <a:rPr lang="en-US" dirty="0"/>
              <a:t>*</a:t>
            </a:r>
          </a:p>
        </p:txBody>
      </p:sp>
      <p:pic>
        <p:nvPicPr>
          <p:cNvPr id="4" name="Picture 3">
            <a:extLst>
              <a:ext uri="{FF2B5EF4-FFF2-40B4-BE49-F238E27FC236}">
                <a16:creationId xmlns:a16="http://schemas.microsoft.com/office/drawing/2014/main" id="{AEC3C6C3-352D-6146-9038-A9CC3FA19378}"/>
              </a:ext>
            </a:extLst>
          </p:cNvPr>
          <p:cNvPicPr>
            <a:picLocks noChangeAspect="1"/>
          </p:cNvPicPr>
          <p:nvPr/>
        </p:nvPicPr>
        <p:blipFill>
          <a:blip r:embed="rId3"/>
          <a:stretch>
            <a:fillRect/>
          </a:stretch>
        </p:blipFill>
        <p:spPr>
          <a:xfrm>
            <a:off x="1711252" y="4591290"/>
            <a:ext cx="2859510" cy="503121"/>
          </a:xfrm>
          <a:prstGeom prst="rect">
            <a:avLst/>
          </a:prstGeom>
        </p:spPr>
      </p:pic>
      <p:pic>
        <p:nvPicPr>
          <p:cNvPr id="26" name="Picture 25">
            <a:extLst>
              <a:ext uri="{FF2B5EF4-FFF2-40B4-BE49-F238E27FC236}">
                <a16:creationId xmlns:a16="http://schemas.microsoft.com/office/drawing/2014/main" id="{45E68E79-8718-B349-BD68-A1072B872252}"/>
              </a:ext>
            </a:extLst>
          </p:cNvPr>
          <p:cNvPicPr>
            <a:picLocks noChangeAspect="1"/>
          </p:cNvPicPr>
          <p:nvPr/>
        </p:nvPicPr>
        <p:blipFill>
          <a:blip r:embed="rId4"/>
          <a:stretch>
            <a:fillRect/>
          </a:stretch>
        </p:blipFill>
        <p:spPr>
          <a:xfrm>
            <a:off x="6579810" y="2916991"/>
            <a:ext cx="3886200" cy="3086100"/>
          </a:xfrm>
          <a:prstGeom prst="rect">
            <a:avLst/>
          </a:prstGeom>
        </p:spPr>
      </p:pic>
    </p:spTree>
    <p:extLst>
      <p:ext uri="{BB962C8B-B14F-4D97-AF65-F5344CB8AC3E}">
        <p14:creationId xmlns:p14="http://schemas.microsoft.com/office/powerpoint/2010/main" val="228515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xEl>
                                              <p:pRg st="3" end="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6"/>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5" grpId="1" animBg="1"/>
      <p:bldP spid="36" grpId="0" animBg="1"/>
      <p:bldP spid="36" grpId="1"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50FAE5-9D5F-F84E-81BB-367410D06815}"/>
              </a:ext>
            </a:extLst>
          </p:cNvPr>
          <p:cNvSpPr txBox="1"/>
          <p:nvPr/>
        </p:nvSpPr>
        <p:spPr>
          <a:xfrm>
            <a:off x="1" y="3198167"/>
            <a:ext cx="6213986" cy="461665"/>
          </a:xfrm>
          <a:prstGeom prst="rect">
            <a:avLst/>
          </a:prstGeom>
          <a:noFill/>
          <a:ln>
            <a:noFill/>
          </a:ln>
        </p:spPr>
        <p:txBody>
          <a:bodyPr wrap="square" rtlCol="0">
            <a:spAutoFit/>
          </a:bodyPr>
          <a:lstStyle/>
          <a:p>
            <a:r>
              <a:rPr lang="en-US" b="1" dirty="0">
                <a:latin typeface="Salesforce Sans" panose="020B0505020202020203" pitchFamily="34" charset="0"/>
                <a:cs typeface="Arial" pitchFamily="34" charset="0"/>
              </a:rPr>
              <a:t>Demo</a:t>
            </a:r>
          </a:p>
        </p:txBody>
      </p:sp>
    </p:spTree>
    <p:extLst>
      <p:ext uri="{BB962C8B-B14F-4D97-AF65-F5344CB8AC3E}">
        <p14:creationId xmlns:p14="http://schemas.microsoft.com/office/powerpoint/2010/main" val="1174074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BE05A-0749-6041-9DF3-A6EF534C9420}"/>
              </a:ext>
            </a:extLst>
          </p:cNvPr>
          <p:cNvSpPr>
            <a:spLocks noGrp="1"/>
          </p:cNvSpPr>
          <p:nvPr>
            <p:ph type="sldNum" sz="quarter" idx="4"/>
          </p:nvPr>
        </p:nvSpPr>
        <p:spPr/>
        <p:txBody>
          <a:bodyPr/>
          <a:lstStyle/>
          <a:p>
            <a:fld id="{19FD02D3-6C23-404C-A7B3-DAB79F5D63D7}" type="slidenum">
              <a:rPr lang="en-US" smtClean="0"/>
              <a:pPr/>
              <a:t>35</a:t>
            </a:fld>
            <a:endParaRPr lang="en-US" dirty="0"/>
          </a:p>
        </p:txBody>
      </p:sp>
      <p:sp>
        <p:nvSpPr>
          <p:cNvPr id="3" name="Title 1">
            <a:extLst>
              <a:ext uri="{FF2B5EF4-FFF2-40B4-BE49-F238E27FC236}">
                <a16:creationId xmlns:a16="http://schemas.microsoft.com/office/drawing/2014/main" id="{C06B31E0-FCDA-5743-9F39-7CBA965C80E7}"/>
              </a:ext>
            </a:extLst>
          </p:cNvPr>
          <p:cNvSpPr txBox="1">
            <a:spLocks/>
          </p:cNvSpPr>
          <p:nvPr/>
        </p:nvSpPr>
        <p:spPr>
          <a:xfrm>
            <a:off x="0" y="3406140"/>
            <a:ext cx="12188825" cy="3451860"/>
          </a:xfrm>
        </p:spPr>
        <p:txBody>
          <a:bodyPr anchor="ct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en-US" kern="0" cap="none" dirty="0">
                <a:solidFill>
                  <a:schemeClr val="tx1"/>
                </a:solidFill>
              </a:rPr>
              <a:t>Apex Transaction</a:t>
            </a:r>
          </a:p>
        </p:txBody>
      </p:sp>
    </p:spTree>
    <p:extLst>
      <p:ext uri="{BB962C8B-B14F-4D97-AF65-F5344CB8AC3E}">
        <p14:creationId xmlns:p14="http://schemas.microsoft.com/office/powerpoint/2010/main" val="762941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prstGeom prst="rect">
            <a:avLst/>
          </a:prstGeom>
        </p:spPr>
        <p:txBody>
          <a:bodyPr>
            <a:normAutofit/>
          </a:bodyPr>
          <a:lstStyle/>
          <a:p>
            <a:r>
              <a:rPr lang="en-US" kern="0" dirty="0">
                <a:solidFill>
                  <a:schemeClr val="tx1"/>
                </a:solidFill>
              </a:rPr>
              <a:t>What’s An Apex Transaction?</a:t>
            </a:r>
          </a:p>
        </p:txBody>
      </p:sp>
      <p:sp>
        <p:nvSpPr>
          <p:cNvPr id="4" name="Content Placeholder 3">
            <a:extLst>
              <a:ext uri="{FF2B5EF4-FFF2-40B4-BE49-F238E27FC236}">
                <a16:creationId xmlns:a16="http://schemas.microsoft.com/office/drawing/2014/main" id="{42FAD355-A55E-C74A-8D5C-0D3B632A9FAA}"/>
              </a:ext>
            </a:extLst>
          </p:cNvPr>
          <p:cNvSpPr>
            <a:spLocks noGrp="1"/>
          </p:cNvSpPr>
          <p:nvPr>
            <p:ph idx="1"/>
          </p:nvPr>
        </p:nvSpPr>
        <p:spPr/>
        <p:txBody>
          <a:bodyPr>
            <a:normAutofit/>
          </a:bodyPr>
          <a:lstStyle/>
          <a:p>
            <a:r>
              <a:rPr lang="en-US" dirty="0"/>
              <a:t>“Represents a set of operations that are executed as a </a:t>
            </a:r>
            <a:r>
              <a:rPr lang="en-US" u="sng" dirty="0"/>
              <a:t>single unit</a:t>
            </a:r>
            <a:r>
              <a:rPr lang="en-US" dirty="0"/>
              <a:t>.”</a:t>
            </a:r>
          </a:p>
          <a:p>
            <a:r>
              <a:rPr lang="en-US" dirty="0"/>
              <a:t>You can’t have ½ Apex Transaction</a:t>
            </a:r>
          </a:p>
          <a:p>
            <a:pPr lvl="1"/>
            <a:r>
              <a:rPr lang="en-US" dirty="0"/>
              <a:t>But it could terminates prematurely.</a:t>
            </a:r>
          </a:p>
          <a:p>
            <a:pPr lvl="2"/>
            <a:r>
              <a:rPr lang="en-US" dirty="0"/>
              <a:t>Exceptions</a:t>
            </a:r>
          </a:p>
          <a:p>
            <a:pPr lvl="2"/>
            <a:r>
              <a:rPr lang="en-US" dirty="0"/>
              <a:t>Governor Limits</a:t>
            </a:r>
          </a:p>
          <a:p>
            <a:r>
              <a:rPr lang="en-US" dirty="0"/>
              <a:t>Every time Salesforce is “hit”</a:t>
            </a:r>
          </a:p>
          <a:p>
            <a:pPr lvl="1"/>
            <a:r>
              <a:rPr lang="en-US" dirty="0"/>
              <a:t>User saves a record on a page layout</a:t>
            </a:r>
          </a:p>
          <a:p>
            <a:pPr lvl="1"/>
            <a:r>
              <a:rPr lang="en-US" dirty="0"/>
              <a:t>API call is made to Salesforce to load or retrieve data</a:t>
            </a:r>
          </a:p>
          <a:p>
            <a:pPr lvl="1"/>
            <a:r>
              <a:rPr lang="en-US" dirty="0"/>
              <a:t>Execute Anonymous</a:t>
            </a:r>
          </a:p>
          <a:p>
            <a:pPr lvl="1"/>
            <a:r>
              <a:rPr lang="en-US" dirty="0"/>
              <a:t>Asynchronous Apex (@Future, Queueable, </a:t>
            </a:r>
            <a:r>
              <a:rPr lang="en-US" dirty="0" err="1"/>
              <a:t>Batchable</a:t>
            </a:r>
            <a:r>
              <a:rPr lang="en-US" dirty="0"/>
              <a:t>, Schedulable, …)</a:t>
            </a:r>
          </a:p>
          <a:p>
            <a:pPr lvl="1"/>
            <a:endParaRPr lang="en-US" dirty="0"/>
          </a:p>
        </p:txBody>
      </p:sp>
      <p:sp>
        <p:nvSpPr>
          <p:cNvPr id="7" name="TextBox 6">
            <a:extLst>
              <a:ext uri="{FF2B5EF4-FFF2-40B4-BE49-F238E27FC236}">
                <a16:creationId xmlns:a16="http://schemas.microsoft.com/office/drawing/2014/main" id="{76FB23E5-BCD6-D341-98D0-C9C9FB819C33}"/>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83794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137">
            <a:extLst>
              <a:ext uri="{FF2B5EF4-FFF2-40B4-BE49-F238E27FC236}">
                <a16:creationId xmlns:a16="http://schemas.microsoft.com/office/drawing/2014/main" id="{032932E1-36AB-BD4A-B84B-D58020EE72E3}"/>
              </a:ext>
            </a:extLst>
          </p:cNvPr>
          <p:cNvSpPr txBox="1"/>
          <p:nvPr/>
        </p:nvSpPr>
        <p:spPr>
          <a:xfrm>
            <a:off x="838200" y="5178426"/>
            <a:ext cx="10512425" cy="1323439"/>
          </a:xfrm>
          <a:prstGeom prst="rect">
            <a:avLst/>
          </a:prstGeom>
          <a:noFill/>
          <a:ln>
            <a:solidFill>
              <a:schemeClr val="accent1">
                <a:shade val="50000"/>
              </a:schemeClr>
            </a:solidFill>
          </a:ln>
        </p:spPr>
        <p:txBody>
          <a:bodyPr wrap="square" rtlCol="0">
            <a:spAutoFit/>
          </a:bodyPr>
          <a:lstStyle/>
          <a:p>
            <a:pPr marL="0" lvl="0" indent="0" algn="l">
              <a:lnSpc>
                <a:spcPct val="100000"/>
              </a:lnSpc>
              <a:spcBef>
                <a:spcPts val="0"/>
              </a:spcBef>
              <a:buNone/>
              <a:defRPr/>
            </a:pPr>
            <a:r>
              <a:rPr lang="en-US" sz="1600" kern="0" dirty="0">
                <a:solidFill>
                  <a:srgbClr val="000000"/>
                </a:solidFill>
                <a:latin typeface="Courier New" panose="02070309020205020404" pitchFamily="49" charset="0"/>
                <a:cs typeface="Courier New" pitchFamily="49" charset="0"/>
              </a:rPr>
              <a:t>Account </a:t>
            </a:r>
            <a:r>
              <a:rPr lang="en-US" sz="1600" kern="0" dirty="0" err="1">
                <a:solidFill>
                  <a:srgbClr val="000000"/>
                </a:solidFill>
                <a:latin typeface="Courier New" panose="02070309020205020404" pitchFamily="49" charset="0"/>
                <a:cs typeface="Courier New" pitchFamily="49" charset="0"/>
              </a:rPr>
              <a:t>newAccount</a:t>
            </a:r>
            <a:r>
              <a:rPr lang="en-US" sz="1600" kern="0" dirty="0">
                <a:solidFill>
                  <a:srgbClr val="000000"/>
                </a:solidFill>
                <a:latin typeface="Courier New" pitchFamily="49" charset="0"/>
                <a:cs typeface="Courier New" pitchFamily="49" charset="0"/>
              </a:rPr>
              <a:t> = new Account(Name = 'Acme');</a:t>
            </a:r>
          </a:p>
          <a:p>
            <a:pPr marL="0" lvl="0" indent="0" algn="l">
              <a:lnSpc>
                <a:spcPct val="100000"/>
              </a:lnSpc>
              <a:spcBef>
                <a:spcPts val="0"/>
              </a:spcBef>
              <a:buNone/>
              <a:defRPr/>
            </a:pPr>
            <a:r>
              <a:rPr lang="en-US" sz="1600" kern="0" dirty="0">
                <a:solidFill>
                  <a:srgbClr val="000000"/>
                </a:solidFill>
                <a:latin typeface="Courier New" pitchFamily="49" charset="0"/>
                <a:cs typeface="Courier New" pitchFamily="49" charset="0"/>
              </a:rPr>
              <a:t>insert </a:t>
            </a:r>
            <a:r>
              <a:rPr lang="en-US" sz="1600" kern="0" dirty="0" err="1">
                <a:solidFill>
                  <a:srgbClr val="000000"/>
                </a:solidFill>
                <a:latin typeface="Courier New" panose="02070309020205020404" pitchFamily="49" charset="0"/>
                <a:cs typeface="Courier New" pitchFamily="49" charset="0"/>
              </a:rPr>
              <a:t>newAccount</a:t>
            </a:r>
            <a:r>
              <a:rPr lang="en-US" sz="1600" kern="0" dirty="0">
                <a:solidFill>
                  <a:srgbClr val="000000"/>
                </a:solidFill>
                <a:latin typeface="Courier New" pitchFamily="49" charset="0"/>
                <a:cs typeface="Courier New" pitchFamily="49" charset="0"/>
              </a:rPr>
              <a:t>;</a:t>
            </a:r>
          </a:p>
          <a:p>
            <a:pPr marL="0" lvl="0" indent="0" algn="l">
              <a:lnSpc>
                <a:spcPct val="100000"/>
              </a:lnSpc>
              <a:spcBef>
                <a:spcPts val="0"/>
              </a:spcBef>
              <a:buNone/>
              <a:defRPr/>
            </a:pPr>
            <a:r>
              <a:rPr lang="en-US" sz="1600" kern="0" dirty="0">
                <a:solidFill>
                  <a:srgbClr val="000000"/>
                </a:solidFill>
                <a:latin typeface="Courier New" pitchFamily="49" charset="0"/>
                <a:cs typeface="Courier New" pitchFamily="49" charset="0"/>
              </a:rPr>
              <a:t>Contact </a:t>
            </a:r>
            <a:r>
              <a:rPr lang="en-US" sz="1600" kern="0" dirty="0" err="1">
                <a:solidFill>
                  <a:srgbClr val="000000"/>
                </a:solidFill>
                <a:latin typeface="Courier New" panose="02070309020205020404" pitchFamily="49" charset="0"/>
                <a:cs typeface="Courier New" pitchFamily="49" charset="0"/>
              </a:rPr>
              <a:t>newContact</a:t>
            </a:r>
            <a:r>
              <a:rPr lang="en-US" sz="1600" kern="0" dirty="0">
                <a:solidFill>
                  <a:srgbClr val="000000"/>
                </a:solidFill>
                <a:latin typeface="Courier New" panose="02070309020205020404" pitchFamily="49" charset="0"/>
                <a:cs typeface="Courier New" pitchFamily="49" charset="0"/>
              </a:rPr>
              <a:t> = new Contact(</a:t>
            </a:r>
            <a:r>
              <a:rPr lang="en-US" sz="1600" kern="0" dirty="0" err="1">
                <a:solidFill>
                  <a:srgbClr val="000000"/>
                </a:solidFill>
                <a:latin typeface="Courier New" panose="02070309020205020404" pitchFamily="49" charset="0"/>
                <a:cs typeface="Courier New" pitchFamily="49" charset="0"/>
              </a:rPr>
              <a:t>LastName</a:t>
            </a:r>
            <a:r>
              <a:rPr lang="en-US" sz="1600" kern="0" dirty="0">
                <a:solidFill>
                  <a:srgbClr val="000000"/>
                </a:solidFill>
                <a:latin typeface="Courier New" panose="02070309020205020404" pitchFamily="49" charset="0"/>
                <a:cs typeface="Courier New" pitchFamily="49" charset="0"/>
              </a:rPr>
              <a:t> = 'Manning', </a:t>
            </a:r>
            <a:r>
              <a:rPr lang="en-US" sz="1600" kern="0" dirty="0" err="1">
                <a:solidFill>
                  <a:srgbClr val="000000"/>
                </a:solidFill>
                <a:latin typeface="Courier New" panose="02070309020205020404" pitchFamily="49" charset="0"/>
                <a:cs typeface="Courier New" pitchFamily="49" charset="0"/>
              </a:rPr>
              <a:t>AccountId</a:t>
            </a:r>
            <a:r>
              <a:rPr lang="en-US" sz="1600" kern="0" dirty="0">
                <a:solidFill>
                  <a:srgbClr val="000000"/>
                </a:solidFill>
                <a:latin typeface="Courier New" panose="02070309020205020404" pitchFamily="49" charset="0"/>
                <a:cs typeface="Courier New" pitchFamily="49" charset="0"/>
              </a:rPr>
              <a:t> = </a:t>
            </a:r>
            <a:r>
              <a:rPr lang="en-US" sz="1600" kern="0" dirty="0" err="1">
                <a:solidFill>
                  <a:srgbClr val="000000"/>
                </a:solidFill>
                <a:latin typeface="Courier New" panose="02070309020205020404" pitchFamily="49" charset="0"/>
                <a:cs typeface="Courier New" pitchFamily="49" charset="0"/>
              </a:rPr>
              <a:t>newAccount.Id</a:t>
            </a:r>
            <a:r>
              <a:rPr lang="en-US" sz="1600" kern="0" dirty="0">
                <a:solidFill>
                  <a:srgbClr val="000000"/>
                </a:solidFill>
                <a:latin typeface="Courier New" pitchFamily="49" charset="0"/>
                <a:cs typeface="Courier New" pitchFamily="49" charset="0"/>
              </a:rPr>
              <a:t>);</a:t>
            </a:r>
          </a:p>
          <a:p>
            <a:pPr marL="0" lvl="0" indent="0" algn="l">
              <a:lnSpc>
                <a:spcPct val="100000"/>
              </a:lnSpc>
              <a:spcBef>
                <a:spcPts val="0"/>
              </a:spcBef>
              <a:buNone/>
              <a:defRPr/>
            </a:pPr>
            <a:r>
              <a:rPr lang="en-US" sz="1600" kern="0" dirty="0">
                <a:solidFill>
                  <a:srgbClr val="000000"/>
                </a:solidFill>
                <a:latin typeface="Courier New" pitchFamily="49" charset="0"/>
                <a:cs typeface="Courier New" pitchFamily="49" charset="0"/>
              </a:rPr>
              <a:t>insert </a:t>
            </a:r>
            <a:r>
              <a:rPr lang="en-US" sz="1600" kern="0" dirty="0" err="1">
                <a:solidFill>
                  <a:srgbClr val="000000"/>
                </a:solidFill>
                <a:latin typeface="Courier New" panose="02070309020205020404" pitchFamily="49" charset="0"/>
                <a:cs typeface="Courier New" pitchFamily="49" charset="0"/>
              </a:rPr>
              <a:t>newContact</a:t>
            </a:r>
            <a:r>
              <a:rPr lang="en-US" sz="1600" kern="0" dirty="0">
                <a:solidFill>
                  <a:srgbClr val="000000"/>
                </a:solidFill>
                <a:latin typeface="Courier New" panose="02070309020205020404" pitchFamily="49" charset="0"/>
                <a:cs typeface="Courier New" pitchFamily="49" charset="0"/>
              </a:rPr>
              <a:t>;</a:t>
            </a:r>
          </a:p>
          <a:p>
            <a:pPr marL="0" lvl="0" indent="0" algn="l">
              <a:lnSpc>
                <a:spcPct val="100000"/>
              </a:lnSpc>
              <a:spcBef>
                <a:spcPts val="0"/>
              </a:spcBef>
              <a:buNone/>
              <a:defRPr/>
            </a:pPr>
            <a:r>
              <a:rPr lang="en-US" sz="1600" kern="0" dirty="0" err="1">
                <a:solidFill>
                  <a:srgbClr val="000000"/>
                </a:solidFill>
                <a:latin typeface="Courier New" panose="02070309020205020404" pitchFamily="49" charset="0"/>
                <a:cs typeface="Courier New" pitchFamily="49" charset="0"/>
              </a:rPr>
              <a:t>System.debug</a:t>
            </a:r>
            <a:r>
              <a:rPr lang="en-US" sz="1600" kern="0" dirty="0">
                <a:solidFill>
                  <a:srgbClr val="000000"/>
                </a:solidFill>
                <a:latin typeface="Courier New" panose="02070309020205020404" pitchFamily="49" charset="0"/>
                <a:cs typeface="Courier New" pitchFamily="49" charset="0"/>
              </a:rPr>
              <a:t>('About to commit...');</a:t>
            </a:r>
          </a:p>
        </p:txBody>
      </p:sp>
      <p:sp>
        <p:nvSpPr>
          <p:cNvPr id="6" name="Rounded Rectangular Callout 5">
            <a:extLst>
              <a:ext uri="{FF2B5EF4-FFF2-40B4-BE49-F238E27FC236}">
                <a16:creationId xmlns:a16="http://schemas.microsoft.com/office/drawing/2014/main" id="{C9C4FCC9-3321-CA4D-8902-05BF070E69A9}"/>
              </a:ext>
            </a:extLst>
          </p:cNvPr>
          <p:cNvSpPr/>
          <p:nvPr/>
        </p:nvSpPr>
        <p:spPr>
          <a:xfrm>
            <a:off x="7398056" y="2957820"/>
            <a:ext cx="3952569" cy="1705077"/>
          </a:xfrm>
          <a:prstGeom prst="wedgeRoundRectCallout">
            <a:avLst>
              <a:gd name="adj1" fmla="val -56382"/>
              <a:gd name="adj2" fmla="val 99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3363" algn="l"/>
            <a:r>
              <a:rPr lang="en-US" dirty="0"/>
              <a:t>Suppose we have this code</a:t>
            </a:r>
          </a:p>
          <a:p>
            <a:pPr marL="576263" lvl="1" indent="-342900" algn="l">
              <a:buFont typeface="Arial" panose="020B0604020202020204" pitchFamily="34" charset="0"/>
              <a:buChar char="•"/>
            </a:pPr>
            <a:r>
              <a:rPr lang="en-US" dirty="0"/>
              <a:t>Execute Anonymous</a:t>
            </a:r>
          </a:p>
          <a:p>
            <a:pPr marL="576263" lvl="1" indent="-342900" algn="l">
              <a:buFont typeface="Arial" panose="020B0604020202020204" pitchFamily="34" charset="0"/>
              <a:buChar char="•"/>
            </a:pPr>
            <a:r>
              <a:rPr lang="en-US" dirty="0"/>
              <a:t>Apex Webservice</a:t>
            </a:r>
          </a:p>
          <a:p>
            <a:pPr marL="576263" lvl="1" indent="-342900" algn="l">
              <a:buFont typeface="Arial" panose="020B0604020202020204" pitchFamily="34" charset="0"/>
              <a:buChar char="•"/>
            </a:pPr>
            <a:r>
              <a:rPr lang="en-US" dirty="0"/>
              <a:t>Future Method</a:t>
            </a:r>
          </a:p>
        </p:txBody>
      </p:sp>
      <p:sp>
        <p:nvSpPr>
          <p:cNvPr id="8" name="Down Arrow 7">
            <a:extLst>
              <a:ext uri="{FF2B5EF4-FFF2-40B4-BE49-F238E27FC236}">
                <a16:creationId xmlns:a16="http://schemas.microsoft.com/office/drawing/2014/main" id="{354B6993-9346-F943-9475-3AC6160C97EA}"/>
              </a:ext>
            </a:extLst>
          </p:cNvPr>
          <p:cNvSpPr/>
          <p:nvPr/>
        </p:nvSpPr>
        <p:spPr>
          <a:xfrm rot="16200000">
            <a:off x="306825" y="4940429"/>
            <a:ext cx="352374" cy="80870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66B07FD2-028E-2343-A143-CFB65902973A}"/>
              </a:ext>
            </a:extLst>
          </p:cNvPr>
          <p:cNvSpPr/>
          <p:nvPr/>
        </p:nvSpPr>
        <p:spPr>
          <a:xfrm rot="16200000">
            <a:off x="306825" y="5182846"/>
            <a:ext cx="352374" cy="80870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38D5EA89-6F28-7047-8456-33E99CEE83B9}"/>
              </a:ext>
            </a:extLst>
          </p:cNvPr>
          <p:cNvSpPr/>
          <p:nvPr/>
        </p:nvSpPr>
        <p:spPr>
          <a:xfrm rot="16200000">
            <a:off x="306825" y="5425263"/>
            <a:ext cx="352374" cy="80870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C946F789-CC34-4346-B8DF-773AE927C701}"/>
              </a:ext>
            </a:extLst>
          </p:cNvPr>
          <p:cNvSpPr/>
          <p:nvPr/>
        </p:nvSpPr>
        <p:spPr>
          <a:xfrm rot="16200000">
            <a:off x="306825" y="5667680"/>
            <a:ext cx="352374" cy="80870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1B57DB0-BDD2-B44D-8F3C-15ADE6F50451}"/>
              </a:ext>
            </a:extLst>
          </p:cNvPr>
          <p:cNvSpPr/>
          <p:nvPr/>
        </p:nvSpPr>
        <p:spPr>
          <a:xfrm rot="16200000">
            <a:off x="306827" y="5910098"/>
            <a:ext cx="352374" cy="80870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BC6494A1-8792-164E-BB23-58855D3C0986}"/>
              </a:ext>
            </a:extLst>
          </p:cNvPr>
          <p:cNvSpPr/>
          <p:nvPr/>
        </p:nvSpPr>
        <p:spPr bwMode="auto">
          <a:xfrm rot="10800000" flipH="1">
            <a:off x="1985822" y="2065656"/>
            <a:ext cx="598390" cy="402370"/>
          </a:xfrm>
          <a:prstGeom prst="rightArrow">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22" name="Rounded Rectangle 21">
            <a:extLst>
              <a:ext uri="{FF2B5EF4-FFF2-40B4-BE49-F238E27FC236}">
                <a16:creationId xmlns:a16="http://schemas.microsoft.com/office/drawing/2014/main" id="{186DE75D-45E4-0A4E-8E53-C6F2EB26B0A3}"/>
              </a:ext>
            </a:extLst>
          </p:cNvPr>
          <p:cNvSpPr/>
          <p:nvPr/>
        </p:nvSpPr>
        <p:spPr>
          <a:xfrm>
            <a:off x="608654" y="1937237"/>
            <a:ext cx="1383058" cy="659209"/>
          </a:xfrm>
          <a:prstGeom prst="roundRect">
            <a:avLst/>
          </a:prstGeom>
          <a:solidFill>
            <a:schemeClr val="bg1"/>
          </a:solidFill>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914" tIns="91440" rIns="159914" bIns="91440" numCol="1" spcCol="1270" anchor="ctr" anchorCtr="0">
            <a:noAutofit/>
          </a:bodyPr>
          <a:lstStyle/>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Create</a:t>
            </a:r>
          </a:p>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Account</a:t>
            </a:r>
          </a:p>
        </p:txBody>
      </p:sp>
      <p:sp>
        <p:nvSpPr>
          <p:cNvPr id="24" name="Right Arrow 23">
            <a:extLst>
              <a:ext uri="{FF2B5EF4-FFF2-40B4-BE49-F238E27FC236}">
                <a16:creationId xmlns:a16="http://schemas.microsoft.com/office/drawing/2014/main" id="{D26BC340-6039-C443-BAFA-0F5E54EA3FC7}"/>
              </a:ext>
            </a:extLst>
          </p:cNvPr>
          <p:cNvSpPr/>
          <p:nvPr/>
        </p:nvSpPr>
        <p:spPr bwMode="auto">
          <a:xfrm rot="10800000" flipH="1">
            <a:off x="5946217" y="2065656"/>
            <a:ext cx="598390" cy="402370"/>
          </a:xfrm>
          <a:prstGeom prst="rightArrow">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25" name="Rounded Rectangle 24">
            <a:extLst>
              <a:ext uri="{FF2B5EF4-FFF2-40B4-BE49-F238E27FC236}">
                <a16:creationId xmlns:a16="http://schemas.microsoft.com/office/drawing/2014/main" id="{50BDF302-9CEC-0B4A-AB8E-76227BEABB1F}"/>
              </a:ext>
            </a:extLst>
          </p:cNvPr>
          <p:cNvSpPr/>
          <p:nvPr/>
        </p:nvSpPr>
        <p:spPr>
          <a:xfrm>
            <a:off x="4557999" y="1937237"/>
            <a:ext cx="1389617" cy="659209"/>
          </a:xfrm>
          <a:prstGeom prst="roundRect">
            <a:avLst/>
          </a:prstGeom>
          <a:solidFill>
            <a:schemeClr val="bg1"/>
          </a:solidFill>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914" tIns="91440" rIns="159914" bIns="91440" numCol="1" spcCol="1270" anchor="ctr" anchorCtr="0">
            <a:noAutofit/>
          </a:bodyPr>
          <a:lstStyle/>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Create</a:t>
            </a:r>
          </a:p>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Contact</a:t>
            </a:r>
          </a:p>
        </p:txBody>
      </p:sp>
      <p:sp>
        <p:nvSpPr>
          <p:cNvPr id="23" name="Rounded Rectangle 22">
            <a:extLst>
              <a:ext uri="{FF2B5EF4-FFF2-40B4-BE49-F238E27FC236}">
                <a16:creationId xmlns:a16="http://schemas.microsoft.com/office/drawing/2014/main" id="{B4B5F6FE-DBD3-294E-AAA0-5FB4D5676572}"/>
              </a:ext>
            </a:extLst>
          </p:cNvPr>
          <p:cNvSpPr/>
          <p:nvPr/>
        </p:nvSpPr>
        <p:spPr>
          <a:xfrm>
            <a:off x="2577912" y="1937237"/>
            <a:ext cx="1387178" cy="659209"/>
          </a:xfrm>
          <a:prstGeom prst="roundRect">
            <a:avLst/>
          </a:prstGeom>
          <a:solidFill>
            <a:schemeClr val="bg1"/>
          </a:solidFill>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914" tIns="91440" rIns="159914" bIns="91440" numCol="1" spcCol="1270" anchor="ctr" anchorCtr="0">
            <a:noAutofit/>
          </a:bodyPr>
          <a:lstStyle/>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Insert</a:t>
            </a:r>
          </a:p>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Account</a:t>
            </a:r>
          </a:p>
        </p:txBody>
      </p:sp>
      <p:sp>
        <p:nvSpPr>
          <p:cNvPr id="26" name="Right Arrow 25">
            <a:extLst>
              <a:ext uri="{FF2B5EF4-FFF2-40B4-BE49-F238E27FC236}">
                <a16:creationId xmlns:a16="http://schemas.microsoft.com/office/drawing/2014/main" id="{44EFD3A9-FBD6-2944-9894-60C1E3A1299D}"/>
              </a:ext>
            </a:extLst>
          </p:cNvPr>
          <p:cNvSpPr/>
          <p:nvPr/>
        </p:nvSpPr>
        <p:spPr bwMode="auto">
          <a:xfrm rot="10800000" flipH="1">
            <a:off x="3965909" y="2065656"/>
            <a:ext cx="598390" cy="402370"/>
          </a:xfrm>
          <a:prstGeom prst="rightArrow">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27" name="Right Arrow 26">
            <a:extLst>
              <a:ext uri="{FF2B5EF4-FFF2-40B4-BE49-F238E27FC236}">
                <a16:creationId xmlns:a16="http://schemas.microsoft.com/office/drawing/2014/main" id="{26701B0F-ED2E-BF47-84DA-A575F8018902}"/>
              </a:ext>
            </a:extLst>
          </p:cNvPr>
          <p:cNvSpPr/>
          <p:nvPr/>
        </p:nvSpPr>
        <p:spPr bwMode="auto">
          <a:xfrm rot="10800000" flipH="1">
            <a:off x="7937573" y="2065656"/>
            <a:ext cx="598390" cy="402370"/>
          </a:xfrm>
          <a:prstGeom prst="rightArrow">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sp>
        <p:nvSpPr>
          <p:cNvPr id="28" name="Rounded Rectangle 27">
            <a:extLst>
              <a:ext uri="{FF2B5EF4-FFF2-40B4-BE49-F238E27FC236}">
                <a16:creationId xmlns:a16="http://schemas.microsoft.com/office/drawing/2014/main" id="{3110867D-A5B2-884B-B5A9-C30EA888EC69}"/>
              </a:ext>
            </a:extLst>
          </p:cNvPr>
          <p:cNvSpPr/>
          <p:nvPr/>
        </p:nvSpPr>
        <p:spPr>
          <a:xfrm>
            <a:off x="6538307" y="1937237"/>
            <a:ext cx="1384084" cy="659209"/>
          </a:xfrm>
          <a:prstGeom prst="roundRect">
            <a:avLst/>
          </a:prstGeom>
          <a:solidFill>
            <a:schemeClr val="bg1"/>
          </a:solidFill>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914" tIns="91440" rIns="159914" bIns="91440" numCol="1" spcCol="1270" anchor="ctr" anchorCtr="0">
            <a:noAutofit/>
          </a:bodyPr>
          <a:lstStyle/>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Insert</a:t>
            </a:r>
          </a:p>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Contact</a:t>
            </a:r>
          </a:p>
        </p:txBody>
      </p:sp>
      <p:sp>
        <p:nvSpPr>
          <p:cNvPr id="29" name="Rounded Rectangle 28">
            <a:extLst>
              <a:ext uri="{FF2B5EF4-FFF2-40B4-BE49-F238E27FC236}">
                <a16:creationId xmlns:a16="http://schemas.microsoft.com/office/drawing/2014/main" id="{C4E6E433-58B6-F84D-B990-88DB29AEE08C}"/>
              </a:ext>
            </a:extLst>
          </p:cNvPr>
          <p:cNvSpPr/>
          <p:nvPr/>
        </p:nvSpPr>
        <p:spPr>
          <a:xfrm>
            <a:off x="8529664" y="1937237"/>
            <a:ext cx="1384084" cy="659209"/>
          </a:xfrm>
          <a:prstGeom prst="roundRect">
            <a:avLst/>
          </a:prstGeom>
          <a:solidFill>
            <a:schemeClr val="bg1"/>
          </a:solidFill>
          <a:effectLst>
            <a:outerShdw blurRad="50800" dist="38100" dir="2700000" algn="tl" rotWithShape="0">
              <a:prstClr val="black">
                <a:alpha val="40000"/>
              </a:prstClr>
            </a:outerShdw>
          </a:effectLst>
        </p:spPr>
        <p:style>
          <a:lnRef idx="2">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9914" tIns="91440" rIns="159914" bIns="91440" numCol="1" spcCol="1270" anchor="ctr" anchorCtr="0">
            <a:noAutofit/>
          </a:bodyPr>
          <a:lstStyle/>
          <a:p>
            <a:pPr marL="0" marR="0" lvl="1" indent="0" defTabSz="711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System.Debug</a:t>
            </a:r>
            <a:r>
              <a:rPr kumimoji="0" lang="en-US" sz="2000" b="0" i="0" u="none" strike="noStrike" kern="0" cap="none" spc="0" normalizeH="0" baseline="0" noProof="0" dirty="0">
                <a:ln>
                  <a:noFill/>
                </a:ln>
                <a:solidFill>
                  <a:srgbClr val="000000">
                    <a:hueOff val="0"/>
                    <a:satOff val="0"/>
                    <a:lumOff val="0"/>
                    <a:alphaOff val="0"/>
                  </a:srgbClr>
                </a:solidFill>
                <a:effectLst/>
                <a:uLnTx/>
                <a:uFillTx/>
                <a:latin typeface="Salesforce Sans" panose="020B0505020202020203" pitchFamily="34" charset="0"/>
                <a:cs typeface="Courier New" panose="02070309020205020404" pitchFamily="49" charset="0"/>
              </a:rPr>
              <a:t>()</a:t>
            </a:r>
          </a:p>
        </p:txBody>
      </p:sp>
      <p:sp>
        <p:nvSpPr>
          <p:cNvPr id="114" name="Right Arrow 113">
            <a:extLst>
              <a:ext uri="{FF2B5EF4-FFF2-40B4-BE49-F238E27FC236}">
                <a16:creationId xmlns:a16="http://schemas.microsoft.com/office/drawing/2014/main" id="{A1B5EBF7-353A-9946-8C3A-C6298AC09F6A}"/>
              </a:ext>
            </a:extLst>
          </p:cNvPr>
          <p:cNvSpPr/>
          <p:nvPr/>
        </p:nvSpPr>
        <p:spPr bwMode="auto">
          <a:xfrm rot="10800000" flipH="1">
            <a:off x="9913748" y="2065657"/>
            <a:ext cx="598390" cy="402370"/>
          </a:xfrm>
          <a:prstGeom prst="rightArrow">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Times New Roman" pitchFamily="18" charset="0"/>
            </a:endParaRPr>
          </a:p>
        </p:txBody>
      </p:sp>
      <p:grpSp>
        <p:nvGrpSpPr>
          <p:cNvPr id="124" name="Group 123">
            <a:extLst>
              <a:ext uri="{FF2B5EF4-FFF2-40B4-BE49-F238E27FC236}">
                <a16:creationId xmlns:a16="http://schemas.microsoft.com/office/drawing/2014/main" id="{CD768553-4121-704C-8C66-8951F9F37372}"/>
              </a:ext>
            </a:extLst>
          </p:cNvPr>
          <p:cNvGrpSpPr/>
          <p:nvPr/>
        </p:nvGrpSpPr>
        <p:grpSpPr>
          <a:xfrm>
            <a:off x="10526875" y="2024186"/>
            <a:ext cx="557784" cy="485310"/>
            <a:chOff x="10565942" y="2025455"/>
            <a:chExt cx="557784" cy="485310"/>
          </a:xfrm>
        </p:grpSpPr>
        <p:sp>
          <p:nvSpPr>
            <p:cNvPr id="119" name="Can 118">
              <a:extLst>
                <a:ext uri="{FF2B5EF4-FFF2-40B4-BE49-F238E27FC236}">
                  <a16:creationId xmlns:a16="http://schemas.microsoft.com/office/drawing/2014/main" id="{1500ACD5-A263-5041-867D-DEEED19BD7D4}"/>
                </a:ext>
              </a:extLst>
            </p:cNvPr>
            <p:cNvSpPr/>
            <p:nvPr/>
          </p:nvSpPr>
          <p:spPr>
            <a:xfrm>
              <a:off x="10565942" y="2025455"/>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11973BD2-0818-1047-98BD-8A2762DC65CC}"/>
                </a:ext>
              </a:extLst>
            </p:cNvPr>
            <p:cNvSpPr txBox="1"/>
            <p:nvPr/>
          </p:nvSpPr>
          <p:spPr>
            <a:xfrm>
              <a:off x="10565942" y="2108429"/>
              <a:ext cx="557784" cy="402336"/>
            </a:xfrm>
            <a:prstGeom prst="rect">
              <a:avLst/>
            </a:prstGeom>
            <a:noFill/>
          </p:spPr>
          <p:txBody>
            <a:bodyPr wrap="square" rtlCol="0" anchor="ctr">
              <a:spAutoFit/>
            </a:bodyPr>
            <a:lstStyle/>
            <a:p>
              <a:r>
                <a:rPr lang="en-US" sz="2000" dirty="0">
                  <a:solidFill>
                    <a:schemeClr val="tx1"/>
                  </a:solidFill>
                </a:rPr>
                <a:t>Co</a:t>
              </a:r>
            </a:p>
          </p:txBody>
        </p:sp>
      </p:grpSp>
      <p:grpSp>
        <p:nvGrpSpPr>
          <p:cNvPr id="122" name="Group 121">
            <a:extLst>
              <a:ext uri="{FF2B5EF4-FFF2-40B4-BE49-F238E27FC236}">
                <a16:creationId xmlns:a16="http://schemas.microsoft.com/office/drawing/2014/main" id="{C9AB31B3-E638-9F4D-8A84-DD9AC2CB6E0E}"/>
              </a:ext>
            </a:extLst>
          </p:cNvPr>
          <p:cNvGrpSpPr/>
          <p:nvPr/>
        </p:nvGrpSpPr>
        <p:grpSpPr>
          <a:xfrm>
            <a:off x="11081891" y="2028018"/>
            <a:ext cx="564848" cy="477647"/>
            <a:chOff x="9395485" y="1154761"/>
            <a:chExt cx="564848" cy="477647"/>
          </a:xfrm>
        </p:grpSpPr>
        <p:sp>
          <p:nvSpPr>
            <p:cNvPr id="118" name="Hexagon 117">
              <a:extLst>
                <a:ext uri="{FF2B5EF4-FFF2-40B4-BE49-F238E27FC236}">
                  <a16:creationId xmlns:a16="http://schemas.microsoft.com/office/drawing/2014/main" id="{E3B256E1-067E-8C48-97E4-CEB3E593A8DB}"/>
                </a:ext>
              </a:extLst>
            </p:cNvPr>
            <p:cNvSpPr/>
            <p:nvPr/>
          </p:nvSpPr>
          <p:spPr>
            <a:xfrm>
              <a:off x="9406263" y="1154761"/>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64CF246F-652E-4545-86C9-7BE1E70D23F7}"/>
                </a:ext>
              </a:extLst>
            </p:cNvPr>
            <p:cNvSpPr txBox="1"/>
            <p:nvPr/>
          </p:nvSpPr>
          <p:spPr>
            <a:xfrm>
              <a:off x="9395485" y="1193272"/>
              <a:ext cx="557784" cy="402336"/>
            </a:xfrm>
            <a:prstGeom prst="rect">
              <a:avLst/>
            </a:prstGeom>
            <a:noFill/>
          </p:spPr>
          <p:txBody>
            <a:bodyPr wrap="square" rtlCol="0" anchor="ctr">
              <a:spAutoFit/>
            </a:bodyPr>
            <a:lstStyle/>
            <a:p>
              <a:r>
                <a:rPr lang="en-US" sz="2000" dirty="0">
                  <a:solidFill>
                    <a:schemeClr val="bg1"/>
                  </a:solidFill>
                </a:rPr>
                <a:t>PC</a:t>
              </a:r>
            </a:p>
          </p:txBody>
        </p:sp>
      </p:grpSp>
      <p:pic>
        <p:nvPicPr>
          <p:cNvPr id="130" name="Picture 129">
            <a:extLst>
              <a:ext uri="{FF2B5EF4-FFF2-40B4-BE49-F238E27FC236}">
                <a16:creationId xmlns:a16="http://schemas.microsoft.com/office/drawing/2014/main" id="{AB48E089-4019-084E-92AC-333715778FDA}"/>
              </a:ext>
            </a:extLst>
          </p:cNvPr>
          <p:cNvPicPr>
            <a:picLocks noChangeAspect="1"/>
          </p:cNvPicPr>
          <p:nvPr/>
        </p:nvPicPr>
        <p:blipFill>
          <a:blip r:embed="rId2"/>
          <a:stretch>
            <a:fillRect/>
          </a:stretch>
        </p:blipFill>
        <p:spPr>
          <a:xfrm>
            <a:off x="2325792" y="2864441"/>
            <a:ext cx="1998905" cy="1886845"/>
          </a:xfrm>
          <a:prstGeom prst="rect">
            <a:avLst/>
          </a:prstGeom>
        </p:spPr>
      </p:pic>
      <p:sp>
        <p:nvSpPr>
          <p:cNvPr id="131" name="Rounded Rectangular Callout 130">
            <a:extLst>
              <a:ext uri="{FF2B5EF4-FFF2-40B4-BE49-F238E27FC236}">
                <a16:creationId xmlns:a16="http://schemas.microsoft.com/office/drawing/2014/main" id="{FA445F17-D458-C146-8B7A-DC11F261A33D}"/>
              </a:ext>
            </a:extLst>
          </p:cNvPr>
          <p:cNvSpPr/>
          <p:nvPr/>
        </p:nvSpPr>
        <p:spPr>
          <a:xfrm>
            <a:off x="4753964" y="3310889"/>
            <a:ext cx="2393340" cy="1117024"/>
          </a:xfrm>
          <a:prstGeom prst="wedgeRoundRectCallout">
            <a:avLst>
              <a:gd name="adj1" fmla="val -86653"/>
              <a:gd name="adj2" fmla="val -7900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
        <p:nvSpPr>
          <p:cNvPr id="132" name="TextBox 131">
            <a:extLst>
              <a:ext uri="{FF2B5EF4-FFF2-40B4-BE49-F238E27FC236}">
                <a16:creationId xmlns:a16="http://schemas.microsoft.com/office/drawing/2014/main" id="{27201A41-3E2F-DB45-87ED-78EE3EFF14D4}"/>
              </a:ext>
            </a:extLst>
          </p:cNvPr>
          <p:cNvSpPr txBox="1"/>
          <p:nvPr/>
        </p:nvSpPr>
        <p:spPr>
          <a:xfrm>
            <a:off x="3629593" y="2788003"/>
            <a:ext cx="444352" cy="523220"/>
          </a:xfrm>
          <a:prstGeom prst="rect">
            <a:avLst/>
          </a:prstGeom>
          <a:noFill/>
        </p:spPr>
        <p:txBody>
          <a:bodyPr wrap="none" rtlCol="0">
            <a:spAutoFit/>
          </a:bodyPr>
          <a:lstStyle/>
          <a:p>
            <a:r>
              <a:rPr lang="en-US" sz="2800" dirty="0">
                <a:solidFill>
                  <a:srgbClr val="FF0000"/>
                </a:solidFill>
              </a:rPr>
              <a:t>X</a:t>
            </a:r>
          </a:p>
        </p:txBody>
      </p:sp>
      <p:pic>
        <p:nvPicPr>
          <p:cNvPr id="133" name="Picture 132">
            <a:extLst>
              <a:ext uri="{FF2B5EF4-FFF2-40B4-BE49-F238E27FC236}">
                <a16:creationId xmlns:a16="http://schemas.microsoft.com/office/drawing/2014/main" id="{2F40911B-F6A4-9440-B939-A0397F85A6F0}"/>
              </a:ext>
            </a:extLst>
          </p:cNvPr>
          <p:cNvPicPr>
            <a:picLocks noChangeAspect="1"/>
          </p:cNvPicPr>
          <p:nvPr/>
        </p:nvPicPr>
        <p:blipFill>
          <a:blip r:embed="rId2"/>
          <a:stretch>
            <a:fillRect/>
          </a:stretch>
        </p:blipFill>
        <p:spPr>
          <a:xfrm>
            <a:off x="6259433" y="2868075"/>
            <a:ext cx="1998905" cy="1886845"/>
          </a:xfrm>
          <a:prstGeom prst="rect">
            <a:avLst/>
          </a:prstGeom>
        </p:spPr>
      </p:pic>
      <p:sp>
        <p:nvSpPr>
          <p:cNvPr id="134" name="Rounded Rectangular Callout 133">
            <a:extLst>
              <a:ext uri="{FF2B5EF4-FFF2-40B4-BE49-F238E27FC236}">
                <a16:creationId xmlns:a16="http://schemas.microsoft.com/office/drawing/2014/main" id="{17871597-15AD-A145-A12E-7E505073AF15}"/>
              </a:ext>
            </a:extLst>
          </p:cNvPr>
          <p:cNvSpPr/>
          <p:nvPr/>
        </p:nvSpPr>
        <p:spPr>
          <a:xfrm>
            <a:off x="8687605" y="3314523"/>
            <a:ext cx="2393340" cy="1117024"/>
          </a:xfrm>
          <a:prstGeom prst="wedgeRoundRectCallout">
            <a:avLst>
              <a:gd name="adj1" fmla="val -86653"/>
              <a:gd name="adj2" fmla="val -7900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will not happen here!</a:t>
            </a:r>
          </a:p>
        </p:txBody>
      </p:sp>
      <p:sp>
        <p:nvSpPr>
          <p:cNvPr id="135" name="TextBox 134">
            <a:extLst>
              <a:ext uri="{FF2B5EF4-FFF2-40B4-BE49-F238E27FC236}">
                <a16:creationId xmlns:a16="http://schemas.microsoft.com/office/drawing/2014/main" id="{98660155-8460-5642-83D6-EC6632835736}"/>
              </a:ext>
            </a:extLst>
          </p:cNvPr>
          <p:cNvSpPr txBox="1"/>
          <p:nvPr/>
        </p:nvSpPr>
        <p:spPr>
          <a:xfrm>
            <a:off x="7563234" y="2791637"/>
            <a:ext cx="444352" cy="523220"/>
          </a:xfrm>
          <a:prstGeom prst="rect">
            <a:avLst/>
          </a:prstGeom>
          <a:noFill/>
        </p:spPr>
        <p:txBody>
          <a:bodyPr wrap="none" rtlCol="0">
            <a:spAutoFit/>
          </a:bodyPr>
          <a:lstStyle/>
          <a:p>
            <a:r>
              <a:rPr lang="en-US" sz="2800" dirty="0">
                <a:solidFill>
                  <a:srgbClr val="FF0000"/>
                </a:solidFill>
              </a:rPr>
              <a:t>X</a:t>
            </a:r>
          </a:p>
        </p:txBody>
      </p:sp>
      <p:sp>
        <p:nvSpPr>
          <p:cNvPr id="136" name="Rounded Rectangular Callout 135">
            <a:extLst>
              <a:ext uri="{FF2B5EF4-FFF2-40B4-BE49-F238E27FC236}">
                <a16:creationId xmlns:a16="http://schemas.microsoft.com/office/drawing/2014/main" id="{BBCFCE36-0F2D-3846-8C3A-DAE97E167D59}"/>
              </a:ext>
            </a:extLst>
          </p:cNvPr>
          <p:cNvSpPr/>
          <p:nvPr/>
        </p:nvSpPr>
        <p:spPr>
          <a:xfrm>
            <a:off x="8529664" y="2865797"/>
            <a:ext cx="2393340" cy="1117024"/>
          </a:xfrm>
          <a:prstGeom prst="wedgeRoundRectCallout">
            <a:avLst>
              <a:gd name="adj1" fmla="val 35771"/>
              <a:gd name="adj2" fmla="val -798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 and post-commit will happen here!</a:t>
            </a:r>
          </a:p>
        </p:txBody>
      </p:sp>
      <p:sp>
        <p:nvSpPr>
          <p:cNvPr id="137" name="TextBox 136">
            <a:extLst>
              <a:ext uri="{FF2B5EF4-FFF2-40B4-BE49-F238E27FC236}">
                <a16:creationId xmlns:a16="http://schemas.microsoft.com/office/drawing/2014/main" id="{01A53B3A-FA51-7147-A3CD-2BD979186DBC}"/>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
        <p:nvSpPr>
          <p:cNvPr id="142" name="Title 1">
            <a:extLst>
              <a:ext uri="{FF2B5EF4-FFF2-40B4-BE49-F238E27FC236}">
                <a16:creationId xmlns:a16="http://schemas.microsoft.com/office/drawing/2014/main" id="{6446ED0E-BBCB-EB49-8F20-B28811DE04E5}"/>
              </a:ext>
            </a:extLst>
          </p:cNvPr>
          <p:cNvSpPr txBox="1">
            <a:spLocks/>
          </p:cNvSpPr>
          <p:nvPr/>
        </p:nvSpPr>
        <p:spPr>
          <a:xfrm>
            <a:off x="838200" y="359310"/>
            <a:ext cx="105124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a:t>Single Apex Transaction - Code Sample</a:t>
            </a:r>
            <a:endParaRPr lang="en-US" dirty="0"/>
          </a:p>
        </p:txBody>
      </p:sp>
    </p:spTree>
    <p:extLst>
      <p:ext uri="{BB962C8B-B14F-4D97-AF65-F5344CB8AC3E}">
        <p14:creationId xmlns:p14="http://schemas.microsoft.com/office/powerpoint/2010/main" val="21447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3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12"/>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xit"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21" grpId="0" animBg="1"/>
      <p:bldP spid="22" grpId="0" animBg="1"/>
      <p:bldP spid="24" grpId="0" animBg="1"/>
      <p:bldP spid="25" grpId="0" animBg="1"/>
      <p:bldP spid="23" grpId="0" animBg="1"/>
      <p:bldP spid="26" grpId="0" animBg="1"/>
      <p:bldP spid="27" grpId="0" animBg="1"/>
      <p:bldP spid="28" grpId="0" animBg="1"/>
      <p:bldP spid="29" grpId="0" animBg="1"/>
      <p:bldP spid="114" grpId="0" animBg="1"/>
      <p:bldP spid="131" grpId="0" animBg="1"/>
      <p:bldP spid="131" grpId="1" animBg="1"/>
      <p:bldP spid="132" grpId="0"/>
      <p:bldP spid="134" grpId="0" animBg="1"/>
      <p:bldP spid="134" grpId="1" animBg="1"/>
      <p:bldP spid="135" grpId="0"/>
      <p:bldP spid="136" grpId="0" animBg="1"/>
      <p:bldP spid="1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BE05A-0749-6041-9DF3-A6EF534C9420}"/>
              </a:ext>
            </a:extLst>
          </p:cNvPr>
          <p:cNvSpPr>
            <a:spLocks noGrp="1"/>
          </p:cNvSpPr>
          <p:nvPr>
            <p:ph type="sldNum" sz="quarter" idx="4"/>
          </p:nvPr>
        </p:nvSpPr>
        <p:spPr/>
        <p:txBody>
          <a:bodyPr/>
          <a:lstStyle/>
          <a:p>
            <a:fld id="{19FD02D3-6C23-404C-A7B3-DAB79F5D63D7}" type="slidenum">
              <a:rPr lang="en-US" smtClean="0"/>
              <a:pPr/>
              <a:t>38</a:t>
            </a:fld>
            <a:endParaRPr lang="en-US" dirty="0"/>
          </a:p>
        </p:txBody>
      </p:sp>
      <p:sp>
        <p:nvSpPr>
          <p:cNvPr id="3" name="Title 1">
            <a:extLst>
              <a:ext uri="{FF2B5EF4-FFF2-40B4-BE49-F238E27FC236}">
                <a16:creationId xmlns:a16="http://schemas.microsoft.com/office/drawing/2014/main" id="{C06B31E0-FCDA-5743-9F39-7CBA965C80E7}"/>
              </a:ext>
            </a:extLst>
          </p:cNvPr>
          <p:cNvSpPr txBox="1">
            <a:spLocks/>
          </p:cNvSpPr>
          <p:nvPr/>
        </p:nvSpPr>
        <p:spPr>
          <a:xfrm>
            <a:off x="0" y="3406140"/>
            <a:ext cx="12188825" cy="3451860"/>
          </a:xfrm>
        </p:spPr>
        <p:txBody>
          <a:bodyPr anchor="ct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en-US" kern="0" cap="none" dirty="0">
                <a:solidFill>
                  <a:schemeClr val="tx1"/>
                </a:solidFill>
              </a:rPr>
              <a:t>Why Is This So important?</a:t>
            </a:r>
          </a:p>
        </p:txBody>
      </p:sp>
    </p:spTree>
    <p:extLst>
      <p:ext uri="{BB962C8B-B14F-4D97-AF65-F5344CB8AC3E}">
        <p14:creationId xmlns:p14="http://schemas.microsoft.com/office/powerpoint/2010/main" val="1949523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prstGeom prst="rect">
            <a:avLst/>
          </a:prstGeom>
        </p:spPr>
        <p:txBody>
          <a:bodyPr>
            <a:normAutofit/>
          </a:bodyPr>
          <a:lstStyle/>
          <a:p>
            <a:r>
              <a:rPr lang="en-US" kern="0" dirty="0">
                <a:solidFill>
                  <a:schemeClr val="tx1"/>
                </a:solidFill>
              </a:rPr>
              <a:t>Why Is This So Important?</a:t>
            </a:r>
          </a:p>
        </p:txBody>
      </p:sp>
      <p:sp>
        <p:nvSpPr>
          <p:cNvPr id="4" name="Content Placeholder 3">
            <a:extLst>
              <a:ext uri="{FF2B5EF4-FFF2-40B4-BE49-F238E27FC236}">
                <a16:creationId xmlns:a16="http://schemas.microsoft.com/office/drawing/2014/main" id="{42FAD355-A55E-C74A-8D5C-0D3B632A9FAA}"/>
              </a:ext>
            </a:extLst>
          </p:cNvPr>
          <p:cNvSpPr>
            <a:spLocks noGrp="1"/>
          </p:cNvSpPr>
          <p:nvPr>
            <p:ph idx="1"/>
          </p:nvPr>
        </p:nvSpPr>
        <p:spPr/>
        <p:txBody>
          <a:bodyPr>
            <a:normAutofit/>
          </a:bodyPr>
          <a:lstStyle/>
          <a:p>
            <a:r>
              <a:rPr lang="en-US" dirty="0"/>
              <a:t>App Builder</a:t>
            </a:r>
          </a:p>
          <a:p>
            <a:pPr lvl="1"/>
            <a:r>
              <a:rPr lang="en-US" dirty="0"/>
              <a:t>You can break code with clicks!</a:t>
            </a:r>
          </a:p>
          <a:p>
            <a:pPr lvl="1"/>
            <a:r>
              <a:rPr lang="en-US" dirty="0"/>
              <a:t>Which tool to use?</a:t>
            </a:r>
          </a:p>
          <a:p>
            <a:r>
              <a:rPr lang="en-US" dirty="0"/>
              <a:t>Developer</a:t>
            </a:r>
          </a:p>
          <a:p>
            <a:pPr lvl="1"/>
            <a:r>
              <a:rPr lang="en-US" dirty="0"/>
              <a:t>Governor Limits</a:t>
            </a:r>
          </a:p>
          <a:p>
            <a:pPr marL="0" indent="0">
              <a:buNone/>
            </a:pPr>
            <a:endParaRPr lang="en-US" dirty="0"/>
          </a:p>
        </p:txBody>
      </p:sp>
      <p:sp>
        <p:nvSpPr>
          <p:cNvPr id="7" name="TextBox 6">
            <a:extLst>
              <a:ext uri="{FF2B5EF4-FFF2-40B4-BE49-F238E27FC236}">
                <a16:creationId xmlns:a16="http://schemas.microsoft.com/office/drawing/2014/main" id="{76FB23E5-BCD6-D341-98D0-C9C9FB819C33}"/>
              </a:ext>
            </a:extLst>
          </p:cNvPr>
          <p:cNvSpPr txBox="1"/>
          <p:nvPr/>
        </p:nvSpPr>
        <p:spPr>
          <a:xfrm>
            <a:off x="684702" y="471318"/>
            <a:ext cx="123523" cy="461665"/>
          </a:xfrm>
          <a:prstGeom prst="rect">
            <a:avLst/>
          </a:prstGeom>
          <a:noFill/>
        </p:spPr>
        <p:txBody>
          <a:bodyPr wrap="square" rtlCol="0">
            <a:spAutoFit/>
          </a:bodyPr>
          <a:lstStyle/>
          <a:p>
            <a:r>
              <a:rPr lang="en-US" dirty="0"/>
              <a:t>*</a:t>
            </a:r>
          </a:p>
        </p:txBody>
      </p:sp>
      <p:sp>
        <p:nvSpPr>
          <p:cNvPr id="6" name="Rounded Rectangular Callout 5">
            <a:extLst>
              <a:ext uri="{FF2B5EF4-FFF2-40B4-BE49-F238E27FC236}">
                <a16:creationId xmlns:a16="http://schemas.microsoft.com/office/drawing/2014/main" id="{96043249-8D18-334F-87F5-A033C097484D}"/>
              </a:ext>
            </a:extLst>
          </p:cNvPr>
          <p:cNvSpPr/>
          <p:nvPr/>
        </p:nvSpPr>
        <p:spPr>
          <a:xfrm>
            <a:off x="4316428" y="2770114"/>
            <a:ext cx="4114733" cy="1733059"/>
          </a:xfrm>
          <a:prstGeom prst="wedgeRoundRectCallout">
            <a:avLst>
              <a:gd name="adj1" fmla="val -58869"/>
              <a:gd name="adj2" fmla="val -4099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8788" lvl="2" indent="-342900" algn="l"/>
            <a:r>
              <a:rPr lang="en-US" dirty="0">
                <a:solidFill>
                  <a:schemeClr val="tx1"/>
                </a:solidFill>
              </a:rPr>
              <a:t>Changing the record owner…</a:t>
            </a:r>
          </a:p>
          <a:p>
            <a:pPr marL="458788" lvl="2" indent="-342900" algn="l">
              <a:buFont typeface="Arial" panose="020B0604020202020204" pitchFamily="34" charset="0"/>
              <a:buChar char="•"/>
            </a:pPr>
            <a:r>
              <a:rPr lang="en-US" dirty="0">
                <a:solidFill>
                  <a:schemeClr val="tx1"/>
                </a:solidFill>
              </a:rPr>
              <a:t>Assignment rule</a:t>
            </a:r>
          </a:p>
          <a:p>
            <a:pPr marL="458788" lvl="2" indent="-342900" algn="l">
              <a:buFont typeface="Arial" panose="020B0604020202020204" pitchFamily="34" charset="0"/>
              <a:buChar char="•"/>
            </a:pPr>
            <a:r>
              <a:rPr lang="en-US" dirty="0">
                <a:solidFill>
                  <a:schemeClr val="tx1"/>
                </a:solidFill>
              </a:rPr>
              <a:t>Workflow field update</a:t>
            </a:r>
          </a:p>
          <a:p>
            <a:pPr marL="458788" lvl="2" indent="-342900" algn="l">
              <a:buFont typeface="Arial" panose="020B0604020202020204" pitchFamily="34" charset="0"/>
              <a:buChar char="•"/>
            </a:pPr>
            <a:r>
              <a:rPr lang="en-US" dirty="0">
                <a:solidFill>
                  <a:schemeClr val="tx1"/>
                </a:solidFill>
              </a:rPr>
              <a:t>Process field update</a:t>
            </a:r>
          </a:p>
        </p:txBody>
      </p:sp>
      <p:sp>
        <p:nvSpPr>
          <p:cNvPr id="8" name="Rounded Rectangular Callout 7">
            <a:extLst>
              <a:ext uri="{FF2B5EF4-FFF2-40B4-BE49-F238E27FC236}">
                <a16:creationId xmlns:a16="http://schemas.microsoft.com/office/drawing/2014/main" id="{2A422279-7062-B048-9499-C698D90A7614}"/>
              </a:ext>
            </a:extLst>
          </p:cNvPr>
          <p:cNvSpPr/>
          <p:nvPr/>
        </p:nvSpPr>
        <p:spPr>
          <a:xfrm>
            <a:off x="4316428" y="3575634"/>
            <a:ext cx="3077430" cy="1062476"/>
          </a:xfrm>
          <a:prstGeom prst="wedgeRoundRectCallout">
            <a:avLst>
              <a:gd name="adj1" fmla="val -69885"/>
              <a:gd name="adj2" fmla="val -3292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lvl="2" algn="l"/>
            <a:r>
              <a:rPr lang="en-US" dirty="0">
                <a:solidFill>
                  <a:schemeClr val="tx1"/>
                </a:solidFill>
              </a:rPr>
              <a:t>Apply to the entire Apex Transaction!</a:t>
            </a:r>
          </a:p>
        </p:txBody>
      </p:sp>
    </p:spTree>
    <p:extLst>
      <p:ext uri="{BB962C8B-B14F-4D97-AF65-F5344CB8AC3E}">
        <p14:creationId xmlns:p14="http://schemas.microsoft.com/office/powerpoint/2010/main" val="14564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6" grpId="1"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7">
            <a:extLst>
              <a:ext uri="{FF2B5EF4-FFF2-40B4-BE49-F238E27FC236}">
                <a16:creationId xmlns:a16="http://schemas.microsoft.com/office/drawing/2014/main" id="{CD3AA6DF-47B3-DE41-A335-712F3A25E505}"/>
              </a:ext>
            </a:extLst>
          </p:cNvPr>
          <p:cNvSpPr txBox="1">
            <a:spLocks/>
          </p:cNvSpPr>
          <p:nvPr/>
        </p:nvSpPr>
        <p:spPr>
          <a:xfrm>
            <a:off x="148590" y="1"/>
            <a:ext cx="8485505" cy="811530"/>
          </a:xfrm>
          <a:prstGeom prst="rect">
            <a:avLst/>
          </a:prstGeom>
        </p:spPr>
        <p:txBody>
          <a:bodyP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br>
              <a:rPr lang="en-US" kern="0" dirty="0">
                <a:solidFill>
                  <a:schemeClr val="tx1"/>
                </a:solidFill>
              </a:rPr>
            </a:br>
            <a:endParaRPr lang="en-US" kern="0" dirty="0">
              <a:solidFill>
                <a:schemeClr val="tx1"/>
              </a:solidFill>
            </a:endParaRPr>
          </a:p>
        </p:txBody>
      </p:sp>
      <p:sp>
        <p:nvSpPr>
          <p:cNvPr id="4" name="Content Placeholder 29">
            <a:extLst>
              <a:ext uri="{FF2B5EF4-FFF2-40B4-BE49-F238E27FC236}">
                <a16:creationId xmlns:a16="http://schemas.microsoft.com/office/drawing/2014/main" id="{C2E88ABB-59D2-314F-B6FA-75BF9E9209AB}"/>
              </a:ext>
            </a:extLst>
          </p:cNvPr>
          <p:cNvSpPr txBox="1">
            <a:spLocks/>
          </p:cNvSpPr>
          <p:nvPr/>
        </p:nvSpPr>
        <p:spPr>
          <a:xfrm>
            <a:off x="148591" y="401638"/>
            <a:ext cx="5897880" cy="5365433"/>
          </a:xfrm>
          <a:prstGeom prst="rect">
            <a:avLst/>
          </a:prstGeom>
          <a:noFill/>
        </p:spPr>
        <p:txBody>
          <a:bodyPr/>
          <a:lstStyle>
            <a:lvl1pPr algn="l" rtl="0" eaLnBrk="1" fontAlgn="base" hangingPunct="1">
              <a:spcBef>
                <a:spcPts val="600"/>
              </a:spcBef>
              <a:spcAft>
                <a:spcPct val="0"/>
              </a:spcAft>
              <a:defRPr sz="2400">
                <a:solidFill>
                  <a:schemeClr val="tx1"/>
                </a:solidFill>
                <a:latin typeface="Salesforce Sans" panose="020B0505020202020203" pitchFamily="34" charset="0"/>
                <a:ea typeface="+mn-ea"/>
                <a:cs typeface="Arial" pitchFamily="34" charset="0"/>
              </a:defRPr>
            </a:lvl1pPr>
            <a:lvl2pPr marL="225386" indent="-225386" algn="l" rtl="0" eaLnBrk="1" fontAlgn="base" hangingPunct="1">
              <a:spcBef>
                <a:spcPts val="600"/>
              </a:spcBef>
              <a:spcAft>
                <a:spcPct val="0"/>
              </a:spcAft>
              <a:buFont typeface="Wingdings" pitchFamily="2" charset="2"/>
              <a:buChar char="§"/>
              <a:defRPr sz="2400">
                <a:solidFill>
                  <a:schemeClr val="tx1"/>
                </a:solidFill>
                <a:latin typeface="Salesforce Sans" panose="020B0505020202020203" pitchFamily="34" charset="0"/>
                <a:cs typeface="Arial" pitchFamily="34" charset="0"/>
              </a:defRPr>
            </a:lvl2pPr>
            <a:lvl3pPr marL="45394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3pPr>
            <a:lvl4pPr marL="68250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4pPr>
            <a:lvl5pPr marL="911066" indent="-228560" algn="l" rtl="0" eaLnBrk="1" fontAlgn="base" hangingPunct="1">
              <a:spcBef>
                <a:spcPts val="600"/>
              </a:spcBef>
              <a:spcAft>
                <a:spcPct val="0"/>
              </a:spcAft>
              <a:buFont typeface="Arial" pitchFamily="34" charset="0"/>
              <a:buChar char="–"/>
              <a:defRPr sz="2000">
                <a:solidFill>
                  <a:schemeClr val="tx1"/>
                </a:solidFill>
                <a:latin typeface="Salesforce Sans" panose="020B0505020202020203" pitchFamily="34" charset="0"/>
                <a:cs typeface="Arial" pitchFamily="34" charset="0"/>
              </a:defRPr>
            </a:lvl5pPr>
            <a:lvl6pPr marL="1825306" indent="-228560" algn="l" rtl="0" eaLnBrk="1" fontAlgn="base" hangingPunct="1">
              <a:spcBef>
                <a:spcPct val="20000"/>
              </a:spcBef>
              <a:spcAft>
                <a:spcPct val="0"/>
              </a:spcAft>
              <a:buChar char="»"/>
              <a:defRPr>
                <a:solidFill>
                  <a:srgbClr val="636363"/>
                </a:solidFill>
                <a:latin typeface="+mn-lt"/>
              </a:defRPr>
            </a:lvl6pPr>
            <a:lvl7pPr marL="2282426" indent="-228560" algn="l" rtl="0" eaLnBrk="1" fontAlgn="base" hangingPunct="1">
              <a:spcBef>
                <a:spcPct val="20000"/>
              </a:spcBef>
              <a:spcAft>
                <a:spcPct val="0"/>
              </a:spcAft>
              <a:buChar char="»"/>
              <a:defRPr>
                <a:solidFill>
                  <a:srgbClr val="636363"/>
                </a:solidFill>
                <a:latin typeface="+mn-lt"/>
              </a:defRPr>
            </a:lvl7pPr>
            <a:lvl8pPr marL="2739546" indent="-228560" algn="l" rtl="0" eaLnBrk="1" fontAlgn="base" hangingPunct="1">
              <a:spcBef>
                <a:spcPct val="20000"/>
              </a:spcBef>
              <a:spcAft>
                <a:spcPct val="0"/>
              </a:spcAft>
              <a:buChar char="»"/>
              <a:defRPr>
                <a:solidFill>
                  <a:srgbClr val="636363"/>
                </a:solidFill>
                <a:latin typeface="+mn-lt"/>
              </a:defRPr>
            </a:lvl8pPr>
            <a:lvl9pPr marL="3196666" indent="-228560" algn="l" rtl="0" eaLnBrk="1" fontAlgn="base" hangingPunct="1">
              <a:spcBef>
                <a:spcPct val="20000"/>
              </a:spcBef>
              <a:spcAft>
                <a:spcPct val="0"/>
              </a:spcAft>
              <a:buChar char="»"/>
              <a:defRPr>
                <a:solidFill>
                  <a:srgbClr val="636363"/>
                </a:solidFill>
                <a:latin typeface="+mn-lt"/>
              </a:defRPr>
            </a:lvl9pPr>
          </a:lstStyle>
          <a:p>
            <a:pPr marL="342900" indent="-342900">
              <a:buFont typeface="Arial" panose="020B0604020202020204" pitchFamily="34" charset="0"/>
              <a:buChar char="•"/>
            </a:pPr>
            <a:r>
              <a:rPr lang="en-US" kern="0" dirty="0"/>
              <a:t>Order Of Execution</a:t>
            </a:r>
          </a:p>
          <a:p>
            <a:pPr marL="342900" indent="-342900">
              <a:buFont typeface="Arial" panose="020B0604020202020204" pitchFamily="34" charset="0"/>
              <a:buChar char="•"/>
            </a:pPr>
            <a:r>
              <a:rPr lang="en-US" kern="0" dirty="0"/>
              <a:t>Field Updates</a:t>
            </a:r>
          </a:p>
          <a:p>
            <a:pPr marL="342900" indent="-342900">
              <a:buFont typeface="Arial" panose="020B0604020202020204" pitchFamily="34" charset="0"/>
              <a:buChar char="•"/>
            </a:pPr>
            <a:r>
              <a:rPr lang="en-US" kern="0" dirty="0"/>
              <a:t>Apex Transactions</a:t>
            </a:r>
          </a:p>
          <a:p>
            <a:pPr marL="342900" indent="-342900">
              <a:buFont typeface="Arial" panose="020B0604020202020204" pitchFamily="34" charset="0"/>
              <a:buChar char="•"/>
            </a:pPr>
            <a:r>
              <a:rPr lang="en-US" kern="0" dirty="0"/>
              <a:t>Governor Limits</a:t>
            </a:r>
          </a:p>
          <a:p>
            <a:pPr marL="342900" indent="-342900">
              <a:buFont typeface="Arial" panose="020B0604020202020204" pitchFamily="34" charset="0"/>
              <a:buChar char="•"/>
            </a:pPr>
            <a:r>
              <a:rPr lang="en-US" kern="0"/>
              <a:t>Q &amp; A</a:t>
            </a:r>
            <a:endParaRPr lang="en-US" kern="0" dirty="0"/>
          </a:p>
          <a:p>
            <a:pPr marL="342900" indent="-34290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p>
        </p:txBody>
      </p:sp>
      <p:sp>
        <p:nvSpPr>
          <p:cNvPr id="5" name="Text Placeholder 4">
            <a:extLst>
              <a:ext uri="{FF2B5EF4-FFF2-40B4-BE49-F238E27FC236}">
                <a16:creationId xmlns:a16="http://schemas.microsoft.com/office/drawing/2014/main" id="{4F4BF948-1A59-DB41-B66B-51CC18F3A3B1}"/>
              </a:ext>
            </a:extLst>
          </p:cNvPr>
          <p:cNvSpPr>
            <a:spLocks noGrp="1"/>
          </p:cNvSpPr>
          <p:nvPr>
            <p:ph type="body" sz="quarter" idx="10"/>
          </p:nvPr>
        </p:nvSpPr>
        <p:spPr/>
        <p:txBody>
          <a:bodyPr/>
          <a:lstStyle/>
          <a:p>
            <a:r>
              <a:rPr lang="en-US" b="1" dirty="0"/>
              <a:t>Agenda</a:t>
            </a:r>
            <a:endParaRPr lang="en-US" dirty="0"/>
          </a:p>
        </p:txBody>
      </p:sp>
      <p:sp>
        <p:nvSpPr>
          <p:cNvPr id="2" name="Rectangle 1">
            <a:extLst>
              <a:ext uri="{FF2B5EF4-FFF2-40B4-BE49-F238E27FC236}">
                <a16:creationId xmlns:a16="http://schemas.microsoft.com/office/drawing/2014/main" id="{068EED54-AF49-3840-924D-BE5CC318AE6A}"/>
              </a:ext>
            </a:extLst>
          </p:cNvPr>
          <p:cNvSpPr/>
          <p:nvPr/>
        </p:nvSpPr>
        <p:spPr>
          <a:xfrm>
            <a:off x="0" y="7147935"/>
            <a:ext cx="5198859" cy="461665"/>
          </a:xfrm>
          <a:prstGeom prst="rect">
            <a:avLst/>
          </a:prstGeom>
          <a:solidFill>
            <a:srgbClr val="FFFF00"/>
          </a:solidFill>
        </p:spPr>
        <p:txBody>
          <a:bodyPr wrap="none">
            <a:spAutoFit/>
          </a:bodyPr>
          <a:lstStyle/>
          <a:p>
            <a:pPr marL="568286" lvl="1" indent="-342900">
              <a:buFont typeface="Arial" panose="020B0604020202020204" pitchFamily="34" charset="0"/>
              <a:buChar char="•"/>
            </a:pPr>
            <a:r>
              <a:rPr lang="en-US" kern="0" dirty="0">
                <a:solidFill>
                  <a:srgbClr val="FF0000"/>
                </a:solidFill>
              </a:rPr>
              <a:t>Flow GL + Apex GL + Package GL</a:t>
            </a:r>
          </a:p>
        </p:txBody>
      </p:sp>
    </p:spTree>
    <p:extLst>
      <p:ext uri="{BB962C8B-B14F-4D97-AF65-F5344CB8AC3E}">
        <p14:creationId xmlns:p14="http://schemas.microsoft.com/office/powerpoint/2010/main" val="3374351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BE05A-0749-6041-9DF3-A6EF534C9420}"/>
              </a:ext>
            </a:extLst>
          </p:cNvPr>
          <p:cNvSpPr>
            <a:spLocks noGrp="1"/>
          </p:cNvSpPr>
          <p:nvPr>
            <p:ph type="sldNum" sz="quarter" idx="4"/>
          </p:nvPr>
        </p:nvSpPr>
        <p:spPr/>
        <p:txBody>
          <a:bodyPr/>
          <a:lstStyle/>
          <a:p>
            <a:fld id="{19FD02D3-6C23-404C-A7B3-DAB79F5D63D7}" type="slidenum">
              <a:rPr lang="en-US" smtClean="0"/>
              <a:pPr/>
              <a:t>40</a:t>
            </a:fld>
            <a:endParaRPr lang="en-US" dirty="0"/>
          </a:p>
        </p:txBody>
      </p:sp>
      <p:sp>
        <p:nvSpPr>
          <p:cNvPr id="3" name="Title 1">
            <a:extLst>
              <a:ext uri="{FF2B5EF4-FFF2-40B4-BE49-F238E27FC236}">
                <a16:creationId xmlns:a16="http://schemas.microsoft.com/office/drawing/2014/main" id="{C06B31E0-FCDA-5743-9F39-7CBA965C80E7}"/>
              </a:ext>
            </a:extLst>
          </p:cNvPr>
          <p:cNvSpPr txBox="1">
            <a:spLocks/>
          </p:cNvSpPr>
          <p:nvPr/>
        </p:nvSpPr>
        <p:spPr>
          <a:xfrm>
            <a:off x="0" y="3406140"/>
            <a:ext cx="12188825" cy="3451860"/>
          </a:xfrm>
        </p:spPr>
        <p:txBody>
          <a:bodyPr anchor="ct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en-US" kern="0" cap="none" dirty="0">
                <a:solidFill>
                  <a:schemeClr val="tx1"/>
                </a:solidFill>
              </a:rPr>
              <a:t>Q&amp;A</a:t>
            </a:r>
          </a:p>
        </p:txBody>
      </p:sp>
    </p:spTree>
    <p:extLst>
      <p:ext uri="{BB962C8B-B14F-4D97-AF65-F5344CB8AC3E}">
        <p14:creationId xmlns:p14="http://schemas.microsoft.com/office/powerpoint/2010/main" val="1136863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BFF754C4-0378-6C4A-B13F-2BB0E0A28383}"/>
              </a:ext>
            </a:extLst>
          </p:cNvPr>
          <p:cNvSpPr txBox="1"/>
          <p:nvPr/>
        </p:nvSpPr>
        <p:spPr>
          <a:xfrm>
            <a:off x="15417711" y="138896"/>
            <a:ext cx="184731" cy="461665"/>
          </a:xfrm>
          <a:prstGeom prst="rect">
            <a:avLst/>
          </a:prstGeom>
          <a:noFill/>
        </p:spPr>
        <p:txBody>
          <a:bodyPr wrap="none" rtlCol="0">
            <a:spAutoFit/>
          </a:bodyPr>
          <a:lstStyle/>
          <a:p>
            <a:endParaRPr lang="en-US"/>
          </a:p>
        </p:txBody>
      </p:sp>
      <p:grpSp>
        <p:nvGrpSpPr>
          <p:cNvPr id="2" name="Group 1">
            <a:extLst>
              <a:ext uri="{FF2B5EF4-FFF2-40B4-BE49-F238E27FC236}">
                <a16:creationId xmlns:a16="http://schemas.microsoft.com/office/drawing/2014/main" id="{5F2C134A-F960-624B-A9E7-C77605965D9A}"/>
              </a:ext>
            </a:extLst>
          </p:cNvPr>
          <p:cNvGrpSpPr/>
          <p:nvPr/>
        </p:nvGrpSpPr>
        <p:grpSpPr>
          <a:xfrm>
            <a:off x="3899711" y="1435468"/>
            <a:ext cx="4116441" cy="3895668"/>
            <a:chOff x="3899711" y="1435468"/>
            <a:chExt cx="4116441" cy="3895668"/>
          </a:xfrm>
        </p:grpSpPr>
        <p:sp>
          <p:nvSpPr>
            <p:cNvPr id="28" name="Hexagon 27">
              <a:extLst>
                <a:ext uri="{FF2B5EF4-FFF2-40B4-BE49-F238E27FC236}">
                  <a16:creationId xmlns:a16="http://schemas.microsoft.com/office/drawing/2014/main" id="{39A97177-4A40-F44F-B8C8-5A705D4991DF}"/>
                </a:ext>
              </a:extLst>
            </p:cNvPr>
            <p:cNvSpPr/>
            <p:nvPr/>
          </p:nvSpPr>
          <p:spPr>
            <a:xfrm>
              <a:off x="4344479" y="1670919"/>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CAD57657-2EA9-9942-9D6A-E6681E15919E}"/>
                </a:ext>
              </a:extLst>
            </p:cNvPr>
            <p:cNvSpPr/>
            <p:nvPr/>
          </p:nvSpPr>
          <p:spPr>
            <a:xfrm>
              <a:off x="3903425" y="1921038"/>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DE270D9E-E646-4044-A0A8-6F37A7F0C79A}"/>
                </a:ext>
              </a:extLst>
            </p:cNvPr>
            <p:cNvSpPr/>
            <p:nvPr/>
          </p:nvSpPr>
          <p:spPr>
            <a:xfrm>
              <a:off x="3903425" y="2900200"/>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565A8F6F-AC24-B24B-99B8-338D06DCA50B}"/>
                </a:ext>
              </a:extLst>
            </p:cNvPr>
            <p:cNvSpPr/>
            <p:nvPr/>
          </p:nvSpPr>
          <p:spPr>
            <a:xfrm>
              <a:off x="3903425" y="3389929"/>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2F086A4A-E13D-8948-9290-430B53BDD2B7}"/>
                </a:ext>
              </a:extLst>
            </p:cNvPr>
            <p:cNvSpPr/>
            <p:nvPr/>
          </p:nvSpPr>
          <p:spPr>
            <a:xfrm>
              <a:off x="4350559" y="4118481"/>
              <a:ext cx="554070" cy="477647"/>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43A6CCD2-3CA3-A44C-9F6C-7FD3381EC1BF}"/>
                </a:ext>
              </a:extLst>
            </p:cNvPr>
            <p:cNvSpPr/>
            <p:nvPr/>
          </p:nvSpPr>
          <p:spPr>
            <a:xfrm>
              <a:off x="4790756" y="4365290"/>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A0EDB1A1-76F3-D444-BDAC-7F1AB86289B3}"/>
                </a:ext>
              </a:extLst>
            </p:cNvPr>
            <p:cNvSpPr/>
            <p:nvPr/>
          </p:nvSpPr>
          <p:spPr>
            <a:xfrm>
              <a:off x="5677400" y="4853489"/>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87A97C07-3297-7743-A31E-E81EF257E459}"/>
                </a:ext>
              </a:extLst>
            </p:cNvPr>
            <p:cNvSpPr/>
            <p:nvPr/>
          </p:nvSpPr>
          <p:spPr>
            <a:xfrm>
              <a:off x="6124594" y="4617761"/>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5F1A8E8F-76D2-384C-BA77-9E4FC7C2943A}"/>
                </a:ext>
              </a:extLst>
            </p:cNvPr>
            <p:cNvSpPr/>
            <p:nvPr/>
          </p:nvSpPr>
          <p:spPr>
            <a:xfrm>
              <a:off x="7016034" y="413302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FA310AF2-35A4-914F-930D-5C46E577E8AF}"/>
                </a:ext>
              </a:extLst>
            </p:cNvPr>
            <p:cNvSpPr/>
            <p:nvPr/>
          </p:nvSpPr>
          <p:spPr>
            <a:xfrm>
              <a:off x="7459356" y="3887643"/>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CFF025B1-CF3D-A147-9008-28AE8F713D77}"/>
                </a:ext>
              </a:extLst>
            </p:cNvPr>
            <p:cNvSpPr/>
            <p:nvPr/>
          </p:nvSpPr>
          <p:spPr>
            <a:xfrm>
              <a:off x="7459356" y="2916374"/>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B30C6314-CDDC-F94F-8377-0DDDB5330F66}"/>
                </a:ext>
              </a:extLst>
            </p:cNvPr>
            <p:cNvSpPr/>
            <p:nvPr/>
          </p:nvSpPr>
          <p:spPr>
            <a:xfrm>
              <a:off x="7458368" y="2430738"/>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33BB6061-4CB8-8544-9BB8-BE98909ED240}"/>
                </a:ext>
              </a:extLst>
            </p:cNvPr>
            <p:cNvSpPr/>
            <p:nvPr/>
          </p:nvSpPr>
          <p:spPr>
            <a:xfrm>
              <a:off x="4792343" y="1435468"/>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FF734168-A967-3046-8611-FE692C6F276D}"/>
                </a:ext>
              </a:extLst>
            </p:cNvPr>
            <p:cNvSpPr/>
            <p:nvPr/>
          </p:nvSpPr>
          <p:spPr>
            <a:xfrm>
              <a:off x="3903425" y="2412453"/>
              <a:ext cx="554070" cy="477647"/>
            </a:xfrm>
            <a:prstGeom prst="hex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99D27DDD-E6D5-3E40-A4C0-AC17A646C16D}"/>
                </a:ext>
              </a:extLst>
            </p:cNvPr>
            <p:cNvSpPr/>
            <p:nvPr/>
          </p:nvSpPr>
          <p:spPr>
            <a:xfrm>
              <a:off x="3970040" y="3805372"/>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3CD3F7E7-C7DE-C94A-BACE-1E31D5825CCB}"/>
                </a:ext>
              </a:extLst>
            </p:cNvPr>
            <p:cNvSpPr/>
            <p:nvPr/>
          </p:nvSpPr>
          <p:spPr>
            <a:xfrm>
              <a:off x="5234078" y="4606680"/>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55CA0C04-DB0D-F343-9405-3059A1A6976F}"/>
                </a:ext>
              </a:extLst>
            </p:cNvPr>
            <p:cNvSpPr/>
            <p:nvPr/>
          </p:nvSpPr>
          <p:spPr>
            <a:xfrm>
              <a:off x="6574980" y="1449111"/>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0D8AF45F-6902-D34F-B982-DF0CDF806361}"/>
                </a:ext>
              </a:extLst>
            </p:cNvPr>
            <p:cNvSpPr/>
            <p:nvPr/>
          </p:nvSpPr>
          <p:spPr>
            <a:xfrm>
              <a:off x="6572712" y="437584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A1447DC8-ADB7-A54F-BDEE-4817A65CCE2A}"/>
                </a:ext>
              </a:extLst>
            </p:cNvPr>
            <p:cNvSpPr/>
            <p:nvPr/>
          </p:nvSpPr>
          <p:spPr>
            <a:xfrm>
              <a:off x="7459356" y="3402010"/>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7880FE23-0752-5048-9676-3C1608A434E1}"/>
                </a:ext>
              </a:extLst>
            </p:cNvPr>
            <p:cNvSpPr/>
            <p:nvPr/>
          </p:nvSpPr>
          <p:spPr>
            <a:xfrm>
              <a:off x="7458368" y="1942792"/>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n 54">
              <a:extLst>
                <a:ext uri="{FF2B5EF4-FFF2-40B4-BE49-F238E27FC236}">
                  <a16:creationId xmlns:a16="http://schemas.microsoft.com/office/drawing/2014/main" id="{CEE2DF3A-EC7A-9C45-889D-37CF56909CB5}"/>
                </a:ext>
              </a:extLst>
            </p:cNvPr>
            <p:cNvSpPr/>
            <p:nvPr/>
          </p:nvSpPr>
          <p:spPr>
            <a:xfrm>
              <a:off x="7022841" y="1681127"/>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FB27C032-D13F-534C-B0F0-0AC9D1F95F86}"/>
                </a:ext>
              </a:extLst>
            </p:cNvPr>
            <p:cNvSpPr txBox="1"/>
            <p:nvPr/>
          </p:nvSpPr>
          <p:spPr>
            <a:xfrm>
              <a:off x="4790756" y="1469751"/>
              <a:ext cx="557784" cy="402336"/>
            </a:xfrm>
            <a:prstGeom prst="rect">
              <a:avLst/>
            </a:prstGeom>
            <a:noFill/>
          </p:spPr>
          <p:txBody>
            <a:bodyPr wrap="square" rtlCol="0" anchor="ctr">
              <a:spAutoFit/>
            </a:bodyPr>
            <a:lstStyle/>
            <a:p>
              <a:r>
                <a:rPr lang="en-US" sz="2000" dirty="0">
                  <a:solidFill>
                    <a:schemeClr val="bg1"/>
                  </a:solidFill>
                </a:rPr>
                <a:t>In</a:t>
              </a:r>
            </a:p>
          </p:txBody>
        </p:sp>
        <p:sp>
          <p:nvSpPr>
            <p:cNvPr id="126" name="TextBox 125">
              <a:extLst>
                <a:ext uri="{FF2B5EF4-FFF2-40B4-BE49-F238E27FC236}">
                  <a16:creationId xmlns:a16="http://schemas.microsoft.com/office/drawing/2014/main" id="{D24BBE6C-FBD6-F749-B7D1-A1DF41C1E471}"/>
                </a:ext>
              </a:extLst>
            </p:cNvPr>
            <p:cNvSpPr txBox="1"/>
            <p:nvPr/>
          </p:nvSpPr>
          <p:spPr>
            <a:xfrm>
              <a:off x="3908952" y="2444584"/>
              <a:ext cx="557784" cy="402336"/>
            </a:xfrm>
            <a:prstGeom prst="rect">
              <a:avLst/>
            </a:prstGeom>
            <a:noFill/>
          </p:spPr>
          <p:txBody>
            <a:bodyPr wrap="square" rtlCol="0" anchor="ctr">
              <a:spAutoFit/>
            </a:bodyPr>
            <a:lstStyle/>
            <a:p>
              <a:r>
                <a:rPr lang="en-US" sz="2000" dirty="0">
                  <a:solidFill>
                    <a:schemeClr val="bg1"/>
                  </a:solidFill>
                </a:rPr>
                <a:t>BT</a:t>
              </a:r>
            </a:p>
          </p:txBody>
        </p:sp>
        <p:sp>
          <p:nvSpPr>
            <p:cNvPr id="129" name="TextBox 128">
              <a:extLst>
                <a:ext uri="{FF2B5EF4-FFF2-40B4-BE49-F238E27FC236}">
                  <a16:creationId xmlns:a16="http://schemas.microsoft.com/office/drawing/2014/main" id="{58AA8E96-C8F7-5643-88D5-30D6AB1AE584}"/>
                </a:ext>
              </a:extLst>
            </p:cNvPr>
            <p:cNvSpPr txBox="1"/>
            <p:nvPr/>
          </p:nvSpPr>
          <p:spPr>
            <a:xfrm>
              <a:off x="4335238" y="1705284"/>
              <a:ext cx="557784" cy="402336"/>
            </a:xfrm>
            <a:prstGeom prst="rect">
              <a:avLst/>
            </a:prstGeom>
            <a:noFill/>
          </p:spPr>
          <p:txBody>
            <a:bodyPr wrap="square" rtlCol="0" anchor="ctr">
              <a:spAutoFit/>
            </a:bodyPr>
            <a:lstStyle/>
            <a:p>
              <a:r>
                <a:rPr lang="en-US" sz="2000" dirty="0">
                  <a:solidFill>
                    <a:schemeClr val="bg1"/>
                  </a:solidFill>
                </a:rPr>
                <a:t>Lo</a:t>
              </a:r>
            </a:p>
          </p:txBody>
        </p:sp>
        <p:sp>
          <p:nvSpPr>
            <p:cNvPr id="130" name="TextBox 129">
              <a:extLst>
                <a:ext uri="{FF2B5EF4-FFF2-40B4-BE49-F238E27FC236}">
                  <a16:creationId xmlns:a16="http://schemas.microsoft.com/office/drawing/2014/main" id="{7918ABE5-20A0-B54F-9D0C-71D59145EB20}"/>
                </a:ext>
              </a:extLst>
            </p:cNvPr>
            <p:cNvSpPr txBox="1"/>
            <p:nvPr/>
          </p:nvSpPr>
          <p:spPr>
            <a:xfrm>
              <a:off x="3908952" y="1983302"/>
              <a:ext cx="557784" cy="402336"/>
            </a:xfrm>
            <a:prstGeom prst="rect">
              <a:avLst/>
            </a:prstGeom>
            <a:noFill/>
          </p:spPr>
          <p:txBody>
            <a:bodyPr wrap="square" rtlCol="0" anchor="ctr">
              <a:spAutoFit/>
            </a:bodyPr>
            <a:lstStyle/>
            <a:p>
              <a:r>
                <a:rPr lang="en-US" sz="2000" dirty="0">
                  <a:solidFill>
                    <a:schemeClr val="bg1"/>
                  </a:solidFill>
                </a:rPr>
                <a:t>Fl</a:t>
              </a:r>
            </a:p>
          </p:txBody>
        </p:sp>
        <p:sp>
          <p:nvSpPr>
            <p:cNvPr id="131" name="TextBox 130">
              <a:extLst>
                <a:ext uri="{FF2B5EF4-FFF2-40B4-BE49-F238E27FC236}">
                  <a16:creationId xmlns:a16="http://schemas.microsoft.com/office/drawing/2014/main" id="{A4039C36-3C38-E142-82A7-65FB622B5629}"/>
                </a:ext>
              </a:extLst>
            </p:cNvPr>
            <p:cNvSpPr txBox="1"/>
            <p:nvPr/>
          </p:nvSpPr>
          <p:spPr>
            <a:xfrm>
              <a:off x="3899711" y="2937564"/>
              <a:ext cx="557784" cy="402336"/>
            </a:xfrm>
            <a:prstGeom prst="rect">
              <a:avLst/>
            </a:prstGeom>
            <a:noFill/>
          </p:spPr>
          <p:txBody>
            <a:bodyPr wrap="square" rtlCol="0" anchor="ctr">
              <a:spAutoFit/>
            </a:bodyPr>
            <a:lstStyle/>
            <a:p>
              <a:r>
                <a:rPr lang="en-US" sz="2000" dirty="0" err="1">
                  <a:solidFill>
                    <a:schemeClr val="bg1"/>
                  </a:solidFill>
                </a:rPr>
                <a:t>Va</a:t>
              </a:r>
              <a:endParaRPr lang="en-US" sz="2000" dirty="0">
                <a:solidFill>
                  <a:schemeClr val="bg1"/>
                </a:solidFill>
              </a:endParaRPr>
            </a:p>
          </p:txBody>
        </p:sp>
        <p:sp>
          <p:nvSpPr>
            <p:cNvPr id="132" name="TextBox 131">
              <a:extLst>
                <a:ext uri="{FF2B5EF4-FFF2-40B4-BE49-F238E27FC236}">
                  <a16:creationId xmlns:a16="http://schemas.microsoft.com/office/drawing/2014/main" id="{10007404-8BD9-5340-8FB8-1EB44AA0455C}"/>
                </a:ext>
              </a:extLst>
            </p:cNvPr>
            <p:cNvSpPr txBox="1"/>
            <p:nvPr/>
          </p:nvSpPr>
          <p:spPr>
            <a:xfrm>
              <a:off x="3908952" y="3425311"/>
              <a:ext cx="557784" cy="402336"/>
            </a:xfrm>
            <a:prstGeom prst="rect">
              <a:avLst/>
            </a:prstGeom>
            <a:noFill/>
          </p:spPr>
          <p:txBody>
            <a:bodyPr wrap="square" rtlCol="0" anchor="ctr">
              <a:spAutoFit/>
            </a:bodyPr>
            <a:lstStyle/>
            <a:p>
              <a:r>
                <a:rPr lang="en-US" sz="2000" dirty="0">
                  <a:solidFill>
                    <a:schemeClr val="bg1"/>
                  </a:solidFill>
                </a:rPr>
                <a:t>Du</a:t>
              </a:r>
            </a:p>
          </p:txBody>
        </p:sp>
        <p:sp>
          <p:nvSpPr>
            <p:cNvPr id="133" name="TextBox 132">
              <a:extLst>
                <a:ext uri="{FF2B5EF4-FFF2-40B4-BE49-F238E27FC236}">
                  <a16:creationId xmlns:a16="http://schemas.microsoft.com/office/drawing/2014/main" id="{F080A302-E652-854A-A2BA-B67CA79B782C}"/>
                </a:ext>
              </a:extLst>
            </p:cNvPr>
            <p:cNvSpPr txBox="1">
              <a:spLocks/>
            </p:cNvSpPr>
            <p:nvPr/>
          </p:nvSpPr>
          <p:spPr>
            <a:xfrm>
              <a:off x="3966326" y="3886617"/>
              <a:ext cx="557784" cy="402336"/>
            </a:xfrm>
            <a:prstGeom prst="rect">
              <a:avLst/>
            </a:prstGeom>
            <a:noFill/>
          </p:spPr>
          <p:txBody>
            <a:bodyPr wrap="square" rtlCol="0" anchor="ctr">
              <a:spAutoFit/>
            </a:bodyPr>
            <a:lstStyle/>
            <a:p>
              <a:r>
                <a:rPr lang="en-US" sz="2000" dirty="0">
                  <a:solidFill>
                    <a:schemeClr val="tx1"/>
                  </a:solidFill>
                </a:rPr>
                <a:t>Sa</a:t>
              </a:r>
            </a:p>
          </p:txBody>
        </p:sp>
        <p:sp>
          <p:nvSpPr>
            <p:cNvPr id="134" name="TextBox 133">
              <a:extLst>
                <a:ext uri="{FF2B5EF4-FFF2-40B4-BE49-F238E27FC236}">
                  <a16:creationId xmlns:a16="http://schemas.microsoft.com/office/drawing/2014/main" id="{FFE2236C-9010-B948-9716-C72D233CB566}"/>
                </a:ext>
              </a:extLst>
            </p:cNvPr>
            <p:cNvSpPr txBox="1"/>
            <p:nvPr/>
          </p:nvSpPr>
          <p:spPr>
            <a:xfrm>
              <a:off x="4346845" y="4154385"/>
              <a:ext cx="557784" cy="402336"/>
            </a:xfrm>
            <a:prstGeom prst="rect">
              <a:avLst/>
            </a:prstGeom>
            <a:noFill/>
          </p:spPr>
          <p:txBody>
            <a:bodyPr wrap="square" rtlCol="0" anchor="ctr">
              <a:spAutoFit/>
            </a:bodyPr>
            <a:lstStyle/>
            <a:p>
              <a:r>
                <a:rPr lang="en-US" sz="2000" dirty="0">
                  <a:solidFill>
                    <a:schemeClr val="bg1"/>
                  </a:solidFill>
                </a:rPr>
                <a:t>AT</a:t>
              </a:r>
            </a:p>
          </p:txBody>
        </p:sp>
        <p:sp>
          <p:nvSpPr>
            <p:cNvPr id="135" name="TextBox 134">
              <a:extLst>
                <a:ext uri="{FF2B5EF4-FFF2-40B4-BE49-F238E27FC236}">
                  <a16:creationId xmlns:a16="http://schemas.microsoft.com/office/drawing/2014/main" id="{2A47779C-7BB9-7B46-BD1C-6C8A5D8DE890}"/>
                </a:ext>
              </a:extLst>
            </p:cNvPr>
            <p:cNvSpPr txBox="1"/>
            <p:nvPr/>
          </p:nvSpPr>
          <p:spPr>
            <a:xfrm>
              <a:off x="4794039" y="4406688"/>
              <a:ext cx="557784" cy="402336"/>
            </a:xfrm>
            <a:prstGeom prst="rect">
              <a:avLst/>
            </a:prstGeom>
            <a:noFill/>
          </p:spPr>
          <p:txBody>
            <a:bodyPr wrap="square" rtlCol="0" anchor="ctr">
              <a:spAutoFit/>
            </a:bodyPr>
            <a:lstStyle/>
            <a:p>
              <a:r>
                <a:rPr lang="en-US" sz="2000" dirty="0">
                  <a:solidFill>
                    <a:schemeClr val="bg1"/>
                  </a:solidFill>
                </a:rPr>
                <a:t>As</a:t>
              </a:r>
            </a:p>
          </p:txBody>
        </p:sp>
        <p:sp>
          <p:nvSpPr>
            <p:cNvPr id="136" name="TextBox 135">
              <a:extLst>
                <a:ext uri="{FF2B5EF4-FFF2-40B4-BE49-F238E27FC236}">
                  <a16:creationId xmlns:a16="http://schemas.microsoft.com/office/drawing/2014/main" id="{4E105564-A4F1-9041-A50C-9B55265A8488}"/>
                </a:ext>
              </a:extLst>
            </p:cNvPr>
            <p:cNvSpPr txBox="1"/>
            <p:nvPr/>
          </p:nvSpPr>
          <p:spPr>
            <a:xfrm>
              <a:off x="5233216" y="4635141"/>
              <a:ext cx="557784" cy="402336"/>
            </a:xfrm>
            <a:prstGeom prst="rect">
              <a:avLst/>
            </a:prstGeom>
            <a:noFill/>
          </p:spPr>
          <p:txBody>
            <a:bodyPr wrap="square" rtlCol="0" anchor="ctr">
              <a:spAutoFit/>
            </a:bodyPr>
            <a:lstStyle/>
            <a:p>
              <a:r>
                <a:rPr lang="en-US" sz="2000" dirty="0">
                  <a:solidFill>
                    <a:schemeClr val="bg1"/>
                  </a:solidFill>
                </a:rPr>
                <a:t>AR</a:t>
              </a:r>
            </a:p>
          </p:txBody>
        </p:sp>
        <p:sp>
          <p:nvSpPr>
            <p:cNvPr id="137" name="TextBox 136">
              <a:extLst>
                <a:ext uri="{FF2B5EF4-FFF2-40B4-BE49-F238E27FC236}">
                  <a16:creationId xmlns:a16="http://schemas.microsoft.com/office/drawing/2014/main" id="{A414C137-5CDF-B446-9718-718785306809}"/>
                </a:ext>
              </a:extLst>
            </p:cNvPr>
            <p:cNvSpPr txBox="1"/>
            <p:nvPr/>
          </p:nvSpPr>
          <p:spPr>
            <a:xfrm>
              <a:off x="5677558" y="4894079"/>
              <a:ext cx="557784" cy="402336"/>
            </a:xfrm>
            <a:prstGeom prst="rect">
              <a:avLst/>
            </a:prstGeom>
            <a:noFill/>
          </p:spPr>
          <p:txBody>
            <a:bodyPr wrap="square" rtlCol="0" anchor="ctr">
              <a:spAutoFit/>
            </a:bodyPr>
            <a:lstStyle/>
            <a:p>
              <a:r>
                <a:rPr lang="en-US" sz="2000" dirty="0">
                  <a:solidFill>
                    <a:schemeClr val="bg1"/>
                  </a:solidFill>
                </a:rPr>
                <a:t>Wo</a:t>
              </a:r>
            </a:p>
          </p:txBody>
        </p:sp>
        <p:sp>
          <p:nvSpPr>
            <p:cNvPr id="138" name="TextBox 137">
              <a:extLst>
                <a:ext uri="{FF2B5EF4-FFF2-40B4-BE49-F238E27FC236}">
                  <a16:creationId xmlns:a16="http://schemas.microsoft.com/office/drawing/2014/main" id="{A6174433-0D5B-8745-8641-69D0D2166101}"/>
                </a:ext>
              </a:extLst>
            </p:cNvPr>
            <p:cNvSpPr txBox="1"/>
            <p:nvPr/>
          </p:nvSpPr>
          <p:spPr>
            <a:xfrm>
              <a:off x="6129390" y="4641769"/>
              <a:ext cx="557784" cy="402336"/>
            </a:xfrm>
            <a:prstGeom prst="rect">
              <a:avLst/>
            </a:prstGeom>
            <a:noFill/>
          </p:spPr>
          <p:txBody>
            <a:bodyPr wrap="square" rtlCol="0" anchor="ctr">
              <a:spAutoFit/>
            </a:bodyPr>
            <a:lstStyle/>
            <a:p>
              <a:r>
                <a:rPr lang="en-US" sz="2000" dirty="0">
                  <a:solidFill>
                    <a:schemeClr val="bg1"/>
                  </a:solidFill>
                </a:rPr>
                <a:t>FU</a:t>
              </a:r>
            </a:p>
          </p:txBody>
        </p:sp>
        <p:sp>
          <p:nvSpPr>
            <p:cNvPr id="139" name="TextBox 138">
              <a:extLst>
                <a:ext uri="{FF2B5EF4-FFF2-40B4-BE49-F238E27FC236}">
                  <a16:creationId xmlns:a16="http://schemas.microsoft.com/office/drawing/2014/main" id="{6B7C647E-9644-9E42-B862-E6B1677B9AFB}"/>
                </a:ext>
              </a:extLst>
            </p:cNvPr>
            <p:cNvSpPr txBox="1"/>
            <p:nvPr/>
          </p:nvSpPr>
          <p:spPr>
            <a:xfrm>
              <a:off x="6564202" y="4398303"/>
              <a:ext cx="557784" cy="402336"/>
            </a:xfrm>
            <a:prstGeom prst="rect">
              <a:avLst/>
            </a:prstGeom>
            <a:noFill/>
          </p:spPr>
          <p:txBody>
            <a:bodyPr wrap="square" rtlCol="0" anchor="ctr">
              <a:spAutoFit/>
            </a:bodyPr>
            <a:lstStyle/>
            <a:p>
              <a:r>
                <a:rPr lang="en-US" sz="2000" dirty="0" err="1">
                  <a:solidFill>
                    <a:schemeClr val="bg1"/>
                  </a:solidFill>
                </a:rPr>
                <a:t>Ts</a:t>
              </a:r>
              <a:endParaRPr lang="en-US" sz="2000" dirty="0">
                <a:solidFill>
                  <a:schemeClr val="bg1"/>
                </a:solidFill>
              </a:endParaRPr>
            </a:p>
          </p:txBody>
        </p:sp>
        <p:sp>
          <p:nvSpPr>
            <p:cNvPr id="140" name="TextBox 139">
              <a:extLst>
                <a:ext uri="{FF2B5EF4-FFF2-40B4-BE49-F238E27FC236}">
                  <a16:creationId xmlns:a16="http://schemas.microsoft.com/office/drawing/2014/main" id="{08CAAEE2-E4C8-BF42-8BEF-C2AB06D70C7A}"/>
                </a:ext>
              </a:extLst>
            </p:cNvPr>
            <p:cNvSpPr txBox="1"/>
            <p:nvPr/>
          </p:nvSpPr>
          <p:spPr>
            <a:xfrm>
              <a:off x="7022841" y="4170675"/>
              <a:ext cx="557784" cy="402336"/>
            </a:xfrm>
            <a:prstGeom prst="rect">
              <a:avLst/>
            </a:prstGeom>
            <a:noFill/>
          </p:spPr>
          <p:txBody>
            <a:bodyPr wrap="square" rtlCol="0" anchor="ctr">
              <a:spAutoFit/>
            </a:bodyPr>
            <a:lstStyle/>
            <a:p>
              <a:r>
                <a:rPr lang="en-US" sz="2000" dirty="0" err="1">
                  <a:solidFill>
                    <a:schemeClr val="bg1"/>
                  </a:solidFill>
                </a:rPr>
                <a:t>Pr</a:t>
              </a:r>
              <a:endParaRPr lang="en-US" sz="2000" dirty="0">
                <a:solidFill>
                  <a:schemeClr val="bg1"/>
                </a:solidFill>
              </a:endParaRPr>
            </a:p>
          </p:txBody>
        </p:sp>
        <p:sp>
          <p:nvSpPr>
            <p:cNvPr id="141" name="TextBox 140">
              <a:extLst>
                <a:ext uri="{FF2B5EF4-FFF2-40B4-BE49-F238E27FC236}">
                  <a16:creationId xmlns:a16="http://schemas.microsoft.com/office/drawing/2014/main" id="{8E255F13-0B2F-C447-B2E6-394F52EFC288}"/>
                </a:ext>
              </a:extLst>
            </p:cNvPr>
            <p:cNvSpPr txBox="1"/>
            <p:nvPr/>
          </p:nvSpPr>
          <p:spPr>
            <a:xfrm>
              <a:off x="7458368" y="3927853"/>
              <a:ext cx="557784" cy="402336"/>
            </a:xfrm>
            <a:prstGeom prst="rect">
              <a:avLst/>
            </a:prstGeom>
            <a:noFill/>
          </p:spPr>
          <p:txBody>
            <a:bodyPr wrap="square" rtlCol="0" anchor="ctr">
              <a:spAutoFit/>
            </a:bodyPr>
            <a:lstStyle/>
            <a:p>
              <a:r>
                <a:rPr lang="en-US" sz="2000" dirty="0" err="1">
                  <a:solidFill>
                    <a:schemeClr val="bg1"/>
                  </a:solidFill>
                </a:rPr>
                <a:t>Es</a:t>
              </a:r>
              <a:endParaRPr lang="en-US" sz="2000" dirty="0">
                <a:solidFill>
                  <a:schemeClr val="bg1"/>
                </a:solidFill>
              </a:endParaRPr>
            </a:p>
          </p:txBody>
        </p:sp>
        <p:sp>
          <p:nvSpPr>
            <p:cNvPr id="142" name="TextBox 141">
              <a:extLst>
                <a:ext uri="{FF2B5EF4-FFF2-40B4-BE49-F238E27FC236}">
                  <a16:creationId xmlns:a16="http://schemas.microsoft.com/office/drawing/2014/main" id="{15C165B5-61BF-8644-8606-6880FB0C612F}"/>
                </a:ext>
              </a:extLst>
            </p:cNvPr>
            <p:cNvSpPr txBox="1"/>
            <p:nvPr/>
          </p:nvSpPr>
          <p:spPr>
            <a:xfrm>
              <a:off x="7458368" y="3435675"/>
              <a:ext cx="557784" cy="402336"/>
            </a:xfrm>
            <a:prstGeom prst="rect">
              <a:avLst/>
            </a:prstGeom>
            <a:noFill/>
          </p:spPr>
          <p:txBody>
            <a:bodyPr wrap="square" rtlCol="0" anchor="ctr">
              <a:spAutoFit/>
            </a:bodyPr>
            <a:lstStyle/>
            <a:p>
              <a:r>
                <a:rPr lang="en-US" sz="2000" dirty="0" err="1">
                  <a:solidFill>
                    <a:schemeClr val="bg1"/>
                  </a:solidFill>
                </a:rPr>
                <a:t>En</a:t>
              </a:r>
              <a:endParaRPr lang="en-US" sz="2000" dirty="0">
                <a:solidFill>
                  <a:schemeClr val="bg1"/>
                </a:solidFill>
              </a:endParaRPr>
            </a:p>
          </p:txBody>
        </p:sp>
        <p:sp>
          <p:nvSpPr>
            <p:cNvPr id="143" name="TextBox 142">
              <a:extLst>
                <a:ext uri="{FF2B5EF4-FFF2-40B4-BE49-F238E27FC236}">
                  <a16:creationId xmlns:a16="http://schemas.microsoft.com/office/drawing/2014/main" id="{DD141FA8-44D4-164B-86ED-B9AEDDD70D1B}"/>
                </a:ext>
              </a:extLst>
            </p:cNvPr>
            <p:cNvSpPr txBox="1"/>
            <p:nvPr/>
          </p:nvSpPr>
          <p:spPr>
            <a:xfrm>
              <a:off x="7458368" y="2956201"/>
              <a:ext cx="557784" cy="402336"/>
            </a:xfrm>
            <a:prstGeom prst="rect">
              <a:avLst/>
            </a:prstGeom>
            <a:noFill/>
          </p:spPr>
          <p:txBody>
            <a:bodyPr wrap="square" rtlCol="0" anchor="ctr">
              <a:spAutoFit/>
            </a:bodyPr>
            <a:lstStyle/>
            <a:p>
              <a:r>
                <a:rPr lang="en-US" sz="2000" dirty="0">
                  <a:solidFill>
                    <a:schemeClr val="bg1"/>
                  </a:solidFill>
                </a:rPr>
                <a:t>Pa</a:t>
              </a:r>
            </a:p>
          </p:txBody>
        </p:sp>
        <p:sp>
          <p:nvSpPr>
            <p:cNvPr id="144" name="TextBox 143">
              <a:extLst>
                <a:ext uri="{FF2B5EF4-FFF2-40B4-BE49-F238E27FC236}">
                  <a16:creationId xmlns:a16="http://schemas.microsoft.com/office/drawing/2014/main" id="{A3599140-B7AD-8448-8FEE-74ABECD4D4B1}"/>
                </a:ext>
              </a:extLst>
            </p:cNvPr>
            <p:cNvSpPr txBox="1"/>
            <p:nvPr/>
          </p:nvSpPr>
          <p:spPr>
            <a:xfrm>
              <a:off x="7454654" y="2469117"/>
              <a:ext cx="557784" cy="402336"/>
            </a:xfrm>
            <a:prstGeom prst="rect">
              <a:avLst/>
            </a:prstGeom>
            <a:noFill/>
          </p:spPr>
          <p:txBody>
            <a:bodyPr wrap="square" rtlCol="0" anchor="ctr">
              <a:spAutoFit/>
            </a:bodyPr>
            <a:lstStyle/>
            <a:p>
              <a:r>
                <a:rPr lang="en-US" sz="2000" dirty="0">
                  <a:solidFill>
                    <a:schemeClr val="bg1"/>
                  </a:solidFill>
                </a:rPr>
                <a:t>GP</a:t>
              </a:r>
            </a:p>
          </p:txBody>
        </p:sp>
        <p:sp>
          <p:nvSpPr>
            <p:cNvPr id="145" name="TextBox 144">
              <a:extLst>
                <a:ext uri="{FF2B5EF4-FFF2-40B4-BE49-F238E27FC236}">
                  <a16:creationId xmlns:a16="http://schemas.microsoft.com/office/drawing/2014/main" id="{ACCF4A67-995C-C842-8783-9F3AE496893A}"/>
                </a:ext>
              </a:extLst>
            </p:cNvPr>
            <p:cNvSpPr txBox="1"/>
            <p:nvPr/>
          </p:nvSpPr>
          <p:spPr>
            <a:xfrm>
              <a:off x="7449127" y="1957606"/>
              <a:ext cx="557784" cy="402336"/>
            </a:xfrm>
            <a:prstGeom prst="rect">
              <a:avLst/>
            </a:prstGeom>
            <a:noFill/>
          </p:spPr>
          <p:txBody>
            <a:bodyPr wrap="square" rtlCol="0" anchor="ctr">
              <a:spAutoFit/>
            </a:bodyPr>
            <a:lstStyle/>
            <a:p>
              <a:r>
                <a:rPr lang="en-US" sz="2000" dirty="0" err="1">
                  <a:solidFill>
                    <a:schemeClr val="bg1"/>
                  </a:solidFill>
                </a:rPr>
                <a:t>Sh</a:t>
              </a:r>
              <a:endParaRPr lang="en-US" sz="2000" dirty="0">
                <a:solidFill>
                  <a:schemeClr val="bg1"/>
                </a:solidFill>
              </a:endParaRPr>
            </a:p>
          </p:txBody>
        </p:sp>
        <p:sp>
          <p:nvSpPr>
            <p:cNvPr id="146" name="TextBox 145">
              <a:extLst>
                <a:ext uri="{FF2B5EF4-FFF2-40B4-BE49-F238E27FC236}">
                  <a16:creationId xmlns:a16="http://schemas.microsoft.com/office/drawing/2014/main" id="{FC0C9038-7FC0-1543-9326-C606C49B16DE}"/>
                </a:ext>
              </a:extLst>
            </p:cNvPr>
            <p:cNvSpPr txBox="1"/>
            <p:nvPr/>
          </p:nvSpPr>
          <p:spPr>
            <a:xfrm>
              <a:off x="7022841" y="1764101"/>
              <a:ext cx="557784" cy="402336"/>
            </a:xfrm>
            <a:prstGeom prst="rect">
              <a:avLst/>
            </a:prstGeom>
            <a:noFill/>
          </p:spPr>
          <p:txBody>
            <a:bodyPr wrap="square" rtlCol="0" anchor="ctr">
              <a:spAutoFit/>
            </a:bodyPr>
            <a:lstStyle/>
            <a:p>
              <a:r>
                <a:rPr lang="en-US" sz="2000" dirty="0">
                  <a:solidFill>
                    <a:schemeClr val="tx1"/>
                  </a:solidFill>
                </a:rPr>
                <a:t>Co</a:t>
              </a:r>
            </a:p>
          </p:txBody>
        </p:sp>
        <p:sp>
          <p:nvSpPr>
            <p:cNvPr id="147" name="TextBox 146">
              <a:extLst>
                <a:ext uri="{FF2B5EF4-FFF2-40B4-BE49-F238E27FC236}">
                  <a16:creationId xmlns:a16="http://schemas.microsoft.com/office/drawing/2014/main" id="{EA2D49FB-10D0-3E47-B951-49FE0F6D14B4}"/>
                </a:ext>
              </a:extLst>
            </p:cNvPr>
            <p:cNvSpPr txBox="1"/>
            <p:nvPr/>
          </p:nvSpPr>
          <p:spPr>
            <a:xfrm>
              <a:off x="6564202" y="1487622"/>
              <a:ext cx="557784" cy="402336"/>
            </a:xfrm>
            <a:prstGeom prst="rect">
              <a:avLst/>
            </a:prstGeom>
            <a:noFill/>
          </p:spPr>
          <p:txBody>
            <a:bodyPr wrap="square" rtlCol="0" anchor="ctr">
              <a:spAutoFit/>
            </a:bodyPr>
            <a:lstStyle/>
            <a:p>
              <a:r>
                <a:rPr lang="en-US" sz="2000" dirty="0">
                  <a:solidFill>
                    <a:schemeClr val="bg1"/>
                  </a:solidFill>
                </a:rPr>
                <a:t>PC</a:t>
              </a:r>
            </a:p>
          </p:txBody>
        </p:sp>
      </p:grpSp>
      <p:sp>
        <p:nvSpPr>
          <p:cNvPr id="50" name="Hexagon 49">
            <a:extLst>
              <a:ext uri="{FF2B5EF4-FFF2-40B4-BE49-F238E27FC236}">
                <a16:creationId xmlns:a16="http://schemas.microsoft.com/office/drawing/2014/main" id="{8AA77FA8-A1DA-7940-BA37-5232AD6D6DEF}"/>
              </a:ext>
            </a:extLst>
          </p:cNvPr>
          <p:cNvSpPr/>
          <p:nvPr/>
        </p:nvSpPr>
        <p:spPr>
          <a:xfrm>
            <a:off x="9406263" y="1154761"/>
            <a:ext cx="554070" cy="4776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an 50">
            <a:extLst>
              <a:ext uri="{FF2B5EF4-FFF2-40B4-BE49-F238E27FC236}">
                <a16:creationId xmlns:a16="http://schemas.microsoft.com/office/drawing/2014/main" id="{FD706E94-0D8D-BC47-A7EC-B93CA6E250CF}"/>
              </a:ext>
            </a:extLst>
          </p:cNvPr>
          <p:cNvSpPr/>
          <p:nvPr/>
        </p:nvSpPr>
        <p:spPr>
          <a:xfrm>
            <a:off x="9854124" y="1386777"/>
            <a:ext cx="554070" cy="477647"/>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16A0CD1-6116-ED4A-8718-CCAB5B4F6C0D}"/>
              </a:ext>
            </a:extLst>
          </p:cNvPr>
          <p:cNvSpPr txBox="1"/>
          <p:nvPr/>
        </p:nvSpPr>
        <p:spPr>
          <a:xfrm>
            <a:off x="9854124" y="1469751"/>
            <a:ext cx="557784" cy="402336"/>
          </a:xfrm>
          <a:prstGeom prst="rect">
            <a:avLst/>
          </a:prstGeom>
          <a:noFill/>
        </p:spPr>
        <p:txBody>
          <a:bodyPr wrap="square" rtlCol="0" anchor="ctr">
            <a:spAutoFit/>
          </a:bodyPr>
          <a:lstStyle/>
          <a:p>
            <a:r>
              <a:rPr lang="en-US" sz="2000" dirty="0">
                <a:solidFill>
                  <a:schemeClr val="tx1"/>
                </a:solidFill>
              </a:rPr>
              <a:t>Co</a:t>
            </a:r>
          </a:p>
        </p:txBody>
      </p:sp>
      <p:sp>
        <p:nvSpPr>
          <p:cNvPr id="53" name="TextBox 52">
            <a:extLst>
              <a:ext uri="{FF2B5EF4-FFF2-40B4-BE49-F238E27FC236}">
                <a16:creationId xmlns:a16="http://schemas.microsoft.com/office/drawing/2014/main" id="{7F90C0C6-8545-4241-BC01-E0AF7540ED12}"/>
              </a:ext>
            </a:extLst>
          </p:cNvPr>
          <p:cNvSpPr txBox="1"/>
          <p:nvPr/>
        </p:nvSpPr>
        <p:spPr>
          <a:xfrm>
            <a:off x="9395485" y="1193272"/>
            <a:ext cx="557784" cy="402336"/>
          </a:xfrm>
          <a:prstGeom prst="rect">
            <a:avLst/>
          </a:prstGeom>
          <a:noFill/>
        </p:spPr>
        <p:txBody>
          <a:bodyPr wrap="square" rtlCol="0" anchor="ctr">
            <a:spAutoFit/>
          </a:bodyPr>
          <a:lstStyle/>
          <a:p>
            <a:r>
              <a:rPr lang="en-US" sz="2000" dirty="0">
                <a:solidFill>
                  <a:schemeClr val="bg1"/>
                </a:solidFill>
              </a:rPr>
              <a:t>PC</a:t>
            </a:r>
          </a:p>
        </p:txBody>
      </p:sp>
    </p:spTree>
    <p:extLst>
      <p:ext uri="{BB962C8B-B14F-4D97-AF65-F5344CB8AC3E}">
        <p14:creationId xmlns:p14="http://schemas.microsoft.com/office/powerpoint/2010/main" val="43348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5B2956-97B9-3E48-B25A-9D4F93F088DD}"/>
              </a:ext>
            </a:extLst>
          </p:cNvPr>
          <p:cNvPicPr>
            <a:picLocks noChangeAspect="1"/>
          </p:cNvPicPr>
          <p:nvPr/>
        </p:nvPicPr>
        <p:blipFill>
          <a:blip r:embed="rId3"/>
          <a:stretch>
            <a:fillRect/>
          </a:stretch>
        </p:blipFill>
        <p:spPr>
          <a:xfrm>
            <a:off x="2543406" y="0"/>
            <a:ext cx="7265297" cy="6858000"/>
          </a:xfrm>
          <a:prstGeom prst="rect">
            <a:avLst/>
          </a:prstGeom>
        </p:spPr>
      </p:pic>
    </p:spTree>
    <p:extLst>
      <p:ext uri="{BB962C8B-B14F-4D97-AF65-F5344CB8AC3E}">
        <p14:creationId xmlns:p14="http://schemas.microsoft.com/office/powerpoint/2010/main" val="417473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BE05A-0749-6041-9DF3-A6EF534C9420}"/>
              </a:ext>
            </a:extLst>
          </p:cNvPr>
          <p:cNvSpPr>
            <a:spLocks noGrp="1"/>
          </p:cNvSpPr>
          <p:nvPr>
            <p:ph type="sldNum" sz="quarter" idx="4"/>
          </p:nvPr>
        </p:nvSpPr>
        <p:spPr/>
        <p:txBody>
          <a:bodyPr/>
          <a:lstStyle/>
          <a:p>
            <a:fld id="{19FD02D3-6C23-404C-A7B3-DAB79F5D63D7}" type="slidenum">
              <a:rPr lang="en-US" smtClean="0"/>
              <a:pPr/>
              <a:t>5</a:t>
            </a:fld>
            <a:endParaRPr lang="en-US" dirty="0"/>
          </a:p>
        </p:txBody>
      </p:sp>
      <p:sp>
        <p:nvSpPr>
          <p:cNvPr id="3" name="Title 1">
            <a:extLst>
              <a:ext uri="{FF2B5EF4-FFF2-40B4-BE49-F238E27FC236}">
                <a16:creationId xmlns:a16="http://schemas.microsoft.com/office/drawing/2014/main" id="{C06B31E0-FCDA-5743-9F39-7CBA965C80E7}"/>
              </a:ext>
            </a:extLst>
          </p:cNvPr>
          <p:cNvSpPr txBox="1">
            <a:spLocks/>
          </p:cNvSpPr>
          <p:nvPr/>
        </p:nvSpPr>
        <p:spPr>
          <a:xfrm>
            <a:off x="0" y="3406140"/>
            <a:ext cx="12188825" cy="3451860"/>
          </a:xfrm>
        </p:spPr>
        <p:txBody>
          <a:bodyPr anchor="ctr"/>
          <a:lstStyle>
            <a:lvl1pPr algn="l" rtl="0" eaLnBrk="1" fontAlgn="base" hangingPunct="1">
              <a:lnSpc>
                <a:spcPct val="80000"/>
              </a:lnSpc>
              <a:spcBef>
                <a:spcPct val="0"/>
              </a:spcBef>
              <a:spcAft>
                <a:spcPct val="0"/>
              </a:spcAft>
              <a:defRPr lang="en-US" sz="2800" b="1" cap="all" spc="0" normalizeH="0" baseline="0" dirty="0">
                <a:solidFill>
                  <a:schemeClr val="bg1"/>
                </a:solidFill>
                <a:latin typeface="Salesforce Sans" panose="020B0505020202020203"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bg1"/>
                </a:solidFill>
                <a:latin typeface="Myriad Pro" pitchFamily="34" charset="0"/>
              </a:defRPr>
            </a:lvl2pPr>
            <a:lvl3pPr algn="l" rtl="0" eaLnBrk="1" fontAlgn="base" hangingPunct="1">
              <a:spcBef>
                <a:spcPct val="0"/>
              </a:spcBef>
              <a:spcAft>
                <a:spcPct val="0"/>
              </a:spcAft>
              <a:defRPr sz="2000" b="1">
                <a:solidFill>
                  <a:schemeClr val="bg1"/>
                </a:solidFill>
                <a:latin typeface="Myriad Pro" pitchFamily="34" charset="0"/>
              </a:defRPr>
            </a:lvl3pPr>
            <a:lvl4pPr algn="l" rtl="0" eaLnBrk="1" fontAlgn="base" hangingPunct="1">
              <a:spcBef>
                <a:spcPct val="0"/>
              </a:spcBef>
              <a:spcAft>
                <a:spcPct val="0"/>
              </a:spcAft>
              <a:defRPr sz="2000" b="1">
                <a:solidFill>
                  <a:schemeClr val="bg1"/>
                </a:solidFill>
                <a:latin typeface="Myriad Pro" pitchFamily="34" charset="0"/>
              </a:defRPr>
            </a:lvl4pPr>
            <a:lvl5pPr algn="l" rtl="0" eaLnBrk="1" fontAlgn="base" hangingPunct="1">
              <a:spcBef>
                <a:spcPct val="0"/>
              </a:spcBef>
              <a:spcAft>
                <a:spcPct val="0"/>
              </a:spcAft>
              <a:defRPr sz="2000" b="1">
                <a:solidFill>
                  <a:schemeClr val="bg1"/>
                </a:solidFill>
                <a:latin typeface="Myriad Pro" pitchFamily="34" charset="0"/>
              </a:defRPr>
            </a:lvl5pPr>
            <a:lvl6pPr marL="457120" algn="l" rtl="0" eaLnBrk="1" fontAlgn="base" hangingPunct="1">
              <a:spcBef>
                <a:spcPct val="0"/>
              </a:spcBef>
              <a:spcAft>
                <a:spcPct val="0"/>
              </a:spcAft>
              <a:defRPr sz="2000" b="1">
                <a:solidFill>
                  <a:schemeClr val="bg1"/>
                </a:solidFill>
                <a:latin typeface="Myriad Pro" pitchFamily="34" charset="0"/>
              </a:defRPr>
            </a:lvl6pPr>
            <a:lvl7pPr marL="914240" algn="l" rtl="0" eaLnBrk="1" fontAlgn="base" hangingPunct="1">
              <a:spcBef>
                <a:spcPct val="0"/>
              </a:spcBef>
              <a:spcAft>
                <a:spcPct val="0"/>
              </a:spcAft>
              <a:defRPr sz="2000" b="1">
                <a:solidFill>
                  <a:schemeClr val="bg1"/>
                </a:solidFill>
                <a:latin typeface="Myriad Pro" pitchFamily="34" charset="0"/>
              </a:defRPr>
            </a:lvl7pPr>
            <a:lvl8pPr marL="1371360" algn="l" rtl="0" eaLnBrk="1" fontAlgn="base" hangingPunct="1">
              <a:spcBef>
                <a:spcPct val="0"/>
              </a:spcBef>
              <a:spcAft>
                <a:spcPct val="0"/>
              </a:spcAft>
              <a:defRPr sz="2000" b="1">
                <a:solidFill>
                  <a:schemeClr val="bg1"/>
                </a:solidFill>
                <a:latin typeface="Myriad Pro" pitchFamily="34" charset="0"/>
              </a:defRPr>
            </a:lvl8pPr>
            <a:lvl9pPr marL="1828480" algn="l" rtl="0" eaLnBrk="1" fontAlgn="base" hangingPunct="1">
              <a:spcBef>
                <a:spcPct val="0"/>
              </a:spcBef>
              <a:spcAft>
                <a:spcPct val="0"/>
              </a:spcAft>
              <a:defRPr sz="2000" b="1">
                <a:solidFill>
                  <a:schemeClr val="bg1"/>
                </a:solidFill>
                <a:latin typeface="Myriad Pro" pitchFamily="34" charset="0"/>
              </a:defRPr>
            </a:lvl9pPr>
          </a:lstStyle>
          <a:p>
            <a:pPr algn="ctr"/>
            <a:r>
              <a:rPr lang="en-US" kern="0" cap="none" dirty="0">
                <a:solidFill>
                  <a:schemeClr val="tx1"/>
                </a:solidFill>
              </a:rPr>
              <a:t>Order Of Execution</a:t>
            </a:r>
          </a:p>
        </p:txBody>
      </p:sp>
    </p:spTree>
    <p:extLst>
      <p:ext uri="{BB962C8B-B14F-4D97-AF65-F5344CB8AC3E}">
        <p14:creationId xmlns:p14="http://schemas.microsoft.com/office/powerpoint/2010/main" val="270099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BF4AA086-DC30-DF4E-9B11-0A24F4F1801A}"/>
              </a:ext>
            </a:extLst>
          </p:cNvPr>
          <p:cNvSpPr>
            <a:spLocks noGrp="1"/>
          </p:cNvSpPr>
          <p:nvPr>
            <p:ph type="title" idx="4294967295"/>
          </p:nvPr>
        </p:nvSpPr>
        <p:spPr>
          <a:xfrm>
            <a:off x="3703320" y="1"/>
            <a:ext cx="8485505" cy="811530"/>
          </a:xfrm>
          <a:prstGeom prst="rect">
            <a:avLst/>
          </a:prstGeom>
        </p:spPr>
        <p:txBody>
          <a:bodyPr/>
          <a:lstStyle/>
          <a:p>
            <a:br>
              <a:rPr lang="en-US" dirty="0">
                <a:solidFill>
                  <a:schemeClr val="tx1"/>
                </a:solidFill>
              </a:rPr>
            </a:br>
            <a:r>
              <a:rPr lang="en-US" cap="none" dirty="0">
                <a:solidFill>
                  <a:schemeClr val="tx1"/>
                </a:solidFill>
              </a:rPr>
              <a:t>Order Of Execution</a:t>
            </a:r>
            <a:endParaRPr lang="en-US" dirty="0">
              <a:solidFill>
                <a:schemeClr val="tx1"/>
              </a:solidFill>
            </a:endParaRPr>
          </a:p>
        </p:txBody>
      </p:sp>
      <p:sp>
        <p:nvSpPr>
          <p:cNvPr id="30" name="Content Placeholder 29">
            <a:extLst>
              <a:ext uri="{FF2B5EF4-FFF2-40B4-BE49-F238E27FC236}">
                <a16:creationId xmlns:a16="http://schemas.microsoft.com/office/drawing/2014/main" id="{6B59BC5D-A306-884F-A3D1-636C94202FA9}"/>
              </a:ext>
            </a:extLst>
          </p:cNvPr>
          <p:cNvSpPr>
            <a:spLocks noGrp="1"/>
          </p:cNvSpPr>
          <p:nvPr>
            <p:ph sz="half" idx="4294967295"/>
          </p:nvPr>
        </p:nvSpPr>
        <p:spPr>
          <a:xfrm>
            <a:off x="3703320" y="811530"/>
            <a:ext cx="8485505" cy="5365433"/>
          </a:xfrm>
          <a:prstGeom prst="rect">
            <a:avLst/>
          </a:prstGeom>
        </p:spPr>
        <p:txBody>
          <a:bodyPr/>
          <a:lstStyle/>
          <a:p>
            <a:pPr marL="342900" indent="-342900">
              <a:buFont typeface="Arial" panose="020B0604020202020204" pitchFamily="34" charset="0"/>
              <a:buChar char="•"/>
            </a:pPr>
            <a:r>
              <a:rPr lang="en-US" dirty="0"/>
              <a:t>Series of steps performed when saving a record</a:t>
            </a:r>
          </a:p>
          <a:p>
            <a:pPr marL="568286" lvl="1" indent="-342900">
              <a:buFont typeface="Arial" panose="020B0604020202020204" pitchFamily="34" charset="0"/>
              <a:buChar char="•"/>
            </a:pPr>
            <a:r>
              <a:rPr lang="en-US" dirty="0"/>
              <a:t>Saving = insert, update, or </a:t>
            </a:r>
            <a:r>
              <a:rPr lang="en-US" dirty="0" err="1"/>
              <a:t>upsert</a:t>
            </a:r>
            <a:endParaRPr lang="en-US" dirty="0"/>
          </a:p>
          <a:p>
            <a:pPr marL="568286" lvl="1" indent="-342900">
              <a:buFont typeface="Arial" panose="020B0604020202020204" pitchFamily="34" charset="0"/>
              <a:buChar char="•"/>
            </a:pPr>
            <a:r>
              <a:rPr lang="en-US" dirty="0"/>
              <a:t>The number of steps have changed between releases</a:t>
            </a:r>
          </a:p>
          <a:p>
            <a:pPr marL="796846" lvl="2" indent="-342900">
              <a:buFont typeface="Arial" panose="020B0604020202020204" pitchFamily="34" charset="0"/>
              <a:buChar char="•"/>
            </a:pPr>
            <a:r>
              <a:rPr lang="en-US" dirty="0"/>
              <a:t>Spring ‘20 has 21 steps</a:t>
            </a:r>
          </a:p>
          <a:p>
            <a:pPr marL="342900" indent="-342900">
              <a:buFont typeface="Arial" panose="020B0604020202020204" pitchFamily="34" charset="0"/>
              <a:buChar char="•"/>
            </a:pPr>
            <a:r>
              <a:rPr lang="en-US" dirty="0"/>
              <a:t>Source for most issues by developers, app builders and administrators</a:t>
            </a:r>
          </a:p>
          <a:p>
            <a:pPr marL="568286" lvl="1" indent="-342900">
              <a:buFont typeface="Arial" panose="020B0604020202020204" pitchFamily="34" charset="0"/>
              <a:buChar char="•"/>
            </a:pPr>
            <a:r>
              <a:rPr lang="en-US" dirty="0"/>
              <a:t>Covered in multiple Salesforce certification exams</a:t>
            </a:r>
          </a:p>
          <a:p>
            <a:pPr marL="568286"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A5F6D1-8779-964D-BA73-B825AB87C77F}"/>
              </a:ext>
            </a:extLst>
          </p:cNvPr>
          <p:cNvPicPr>
            <a:picLocks noChangeAspect="1"/>
          </p:cNvPicPr>
          <p:nvPr/>
        </p:nvPicPr>
        <p:blipFill>
          <a:blip r:embed="rId2"/>
          <a:stretch>
            <a:fillRect/>
          </a:stretch>
        </p:blipFill>
        <p:spPr>
          <a:xfrm>
            <a:off x="6505646" y="3894810"/>
            <a:ext cx="2880852" cy="2719349"/>
          </a:xfrm>
          <a:prstGeom prst="rect">
            <a:avLst/>
          </a:prstGeom>
        </p:spPr>
      </p:pic>
    </p:spTree>
    <p:extLst>
      <p:ext uri="{BB962C8B-B14F-4D97-AF65-F5344CB8AC3E}">
        <p14:creationId xmlns:p14="http://schemas.microsoft.com/office/powerpoint/2010/main" val="126200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#1 Initialize</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If insert =&gt; Initialize a new record</a:t>
            </a:r>
          </a:p>
          <a:p>
            <a:r>
              <a:rPr lang="en-US" dirty="0"/>
              <a:t>If Update =&gt; Load original record</a:t>
            </a:r>
          </a:p>
          <a:p>
            <a:pPr lvl="1"/>
            <a:endParaRPr lang="en-US" dirty="0"/>
          </a:p>
          <a:p>
            <a:pPr marL="0" indent="0">
              <a:buNone/>
            </a:pPr>
            <a:r>
              <a:rPr lang="en-US" dirty="0"/>
              <a:t>This will allow you to have the record in </a:t>
            </a:r>
            <a:r>
              <a:rPr lang="en-US" dirty="0" err="1"/>
              <a:t>Trigger.old</a:t>
            </a:r>
            <a:r>
              <a:rPr lang="en-US" dirty="0"/>
              <a:t> if you are using Apex, or the functions </a:t>
            </a:r>
            <a:r>
              <a:rPr lang="en-US" dirty="0" err="1"/>
              <a:t>priorValue</a:t>
            </a:r>
            <a:r>
              <a:rPr lang="en-US" dirty="0"/>
              <a:t>() and </a:t>
            </a:r>
            <a:r>
              <a:rPr lang="en-US" dirty="0" err="1"/>
              <a:t>isChanged</a:t>
            </a:r>
            <a:r>
              <a:rPr lang="en-US" dirty="0"/>
              <a:t>() when working declaratively</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130632"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4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#2 Load</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Loads the new record field values from the request and overwrites the old values</a:t>
            </a:r>
          </a:p>
          <a:p>
            <a:pPr lvl="1"/>
            <a:r>
              <a:rPr lang="en-US" dirty="0"/>
              <a:t>For Apex, this is needed for </a:t>
            </a:r>
            <a:r>
              <a:rPr lang="en-US" dirty="0" err="1"/>
              <a:t>Trigger.new</a:t>
            </a:r>
            <a:endParaRPr lang="en-US" dirty="0"/>
          </a:p>
          <a:p>
            <a:r>
              <a:rPr lang="en-US" dirty="0"/>
              <a:t>Did the request came from the user Interface (page layout)?</a:t>
            </a:r>
          </a:p>
          <a:p>
            <a:pPr lvl="1"/>
            <a:r>
              <a:rPr lang="en-US" dirty="0"/>
              <a:t>Yes, run system validation rules</a:t>
            </a:r>
          </a:p>
          <a:p>
            <a:pPr lvl="3"/>
            <a:r>
              <a:rPr lang="en-US" dirty="0"/>
              <a:t>Compliance with layout-specific rules</a:t>
            </a:r>
          </a:p>
          <a:p>
            <a:pPr lvl="3"/>
            <a:r>
              <a:rPr lang="en-US" dirty="0"/>
              <a:t>Required values at the layout level and field-definition level</a:t>
            </a:r>
          </a:p>
          <a:p>
            <a:pPr lvl="3"/>
            <a:r>
              <a:rPr lang="en-US" dirty="0"/>
              <a:t>Valid field formats</a:t>
            </a:r>
          </a:p>
          <a:p>
            <a:pPr lvl="3"/>
            <a:r>
              <a:rPr lang="en-US" dirty="0"/>
              <a:t>Maximum field length</a:t>
            </a:r>
          </a:p>
          <a:p>
            <a:pPr lvl="1"/>
            <a:r>
              <a:rPr lang="en-US" dirty="0"/>
              <a:t>No, validate foreign keys</a:t>
            </a:r>
          </a:p>
          <a:p>
            <a:pPr lvl="2"/>
            <a:r>
              <a:rPr lang="en-US" dirty="0"/>
              <a:t>The foreign key can’t refer to itself</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699308"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705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4E7C-FA7B-A543-BC16-CC0EF42CAD79}"/>
              </a:ext>
            </a:extLst>
          </p:cNvPr>
          <p:cNvSpPr>
            <a:spLocks noGrp="1"/>
          </p:cNvSpPr>
          <p:nvPr>
            <p:ph type="title"/>
          </p:nvPr>
        </p:nvSpPr>
        <p:spPr>
          <a:xfrm>
            <a:off x="838200" y="365126"/>
            <a:ext cx="10512425" cy="674050"/>
          </a:xfrm>
        </p:spPr>
        <p:txBody>
          <a:bodyPr>
            <a:normAutofit fontScale="90000"/>
          </a:bodyPr>
          <a:lstStyle/>
          <a:p>
            <a:r>
              <a:rPr lang="en-US" kern="0" dirty="0"/>
              <a:t>Order Of Execution: </a:t>
            </a:r>
            <a:r>
              <a:rPr lang="en-US" dirty="0"/>
              <a:t>#3 Flows</a:t>
            </a:r>
          </a:p>
        </p:txBody>
      </p:sp>
      <p:sp>
        <p:nvSpPr>
          <p:cNvPr id="3" name="Content Placeholder 2">
            <a:extLst>
              <a:ext uri="{FF2B5EF4-FFF2-40B4-BE49-F238E27FC236}">
                <a16:creationId xmlns:a16="http://schemas.microsoft.com/office/drawing/2014/main" id="{AF0337FE-1A7A-7A46-A93B-2BC74976E4C5}"/>
              </a:ext>
            </a:extLst>
          </p:cNvPr>
          <p:cNvSpPr>
            <a:spLocks noGrp="1"/>
          </p:cNvSpPr>
          <p:nvPr>
            <p:ph idx="1"/>
          </p:nvPr>
        </p:nvSpPr>
        <p:spPr>
          <a:xfrm>
            <a:off x="838200" y="1162685"/>
            <a:ext cx="10512425" cy="4351338"/>
          </a:xfrm>
        </p:spPr>
        <p:txBody>
          <a:bodyPr/>
          <a:lstStyle/>
          <a:p>
            <a:r>
              <a:rPr lang="en-US" dirty="0"/>
              <a:t>Executes flows that make before-save updates.</a:t>
            </a:r>
          </a:p>
        </p:txBody>
      </p:sp>
      <p:sp>
        <p:nvSpPr>
          <p:cNvPr id="5" name="Hexagon 4">
            <a:extLst>
              <a:ext uri="{FF2B5EF4-FFF2-40B4-BE49-F238E27FC236}">
                <a16:creationId xmlns:a16="http://schemas.microsoft.com/office/drawing/2014/main" id="{0999B197-00C0-9748-AD37-957DA7F99649}"/>
              </a:ext>
            </a:extLst>
          </p:cNvPr>
          <p:cNvSpPr/>
          <p:nvPr/>
        </p:nvSpPr>
        <p:spPr>
          <a:xfrm>
            <a:off x="130632" y="6963412"/>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DCDA4AC8-41C5-534E-9F58-6124AD3FD26A}"/>
              </a:ext>
            </a:extLst>
          </p:cNvPr>
          <p:cNvSpPr/>
          <p:nvPr/>
        </p:nvSpPr>
        <p:spPr>
          <a:xfrm>
            <a:off x="699307" y="6963411"/>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FA5768C-8257-3C4C-81D6-4BC949191A50}"/>
              </a:ext>
            </a:extLst>
          </p:cNvPr>
          <p:cNvSpPr/>
          <p:nvPr/>
        </p:nvSpPr>
        <p:spPr>
          <a:xfrm>
            <a:off x="12679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4AA7AC1-12E5-CC44-AAE2-296FC36DAC9F}"/>
              </a:ext>
            </a:extLst>
          </p:cNvPr>
          <p:cNvSpPr/>
          <p:nvPr/>
        </p:nvSpPr>
        <p:spPr>
          <a:xfrm>
            <a:off x="18366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B00D52C-B3CA-134A-9001-4930F0A4E637}"/>
              </a:ext>
            </a:extLst>
          </p:cNvPr>
          <p:cNvSpPr/>
          <p:nvPr/>
        </p:nvSpPr>
        <p:spPr>
          <a:xfrm>
            <a:off x="24053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82C66E4B-219B-F24D-B92D-94EA80916514}"/>
              </a:ext>
            </a:extLst>
          </p:cNvPr>
          <p:cNvSpPr/>
          <p:nvPr/>
        </p:nvSpPr>
        <p:spPr>
          <a:xfrm>
            <a:off x="29740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00382B5D-A494-594F-BC21-DD82914EDD1E}"/>
              </a:ext>
            </a:extLst>
          </p:cNvPr>
          <p:cNvSpPr/>
          <p:nvPr/>
        </p:nvSpPr>
        <p:spPr>
          <a:xfrm>
            <a:off x="35426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3043CF8-EFE3-8D42-8530-4E7AFF1F77A4}"/>
              </a:ext>
            </a:extLst>
          </p:cNvPr>
          <p:cNvSpPr/>
          <p:nvPr/>
        </p:nvSpPr>
        <p:spPr>
          <a:xfrm>
            <a:off x="41113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EA9CA7A-6865-A445-948C-D46B591FB432}"/>
              </a:ext>
            </a:extLst>
          </p:cNvPr>
          <p:cNvSpPr/>
          <p:nvPr/>
        </p:nvSpPr>
        <p:spPr>
          <a:xfrm>
            <a:off x="46800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8A2FB119-2AD8-FA40-815D-DEC89BFEAA7E}"/>
              </a:ext>
            </a:extLst>
          </p:cNvPr>
          <p:cNvSpPr/>
          <p:nvPr/>
        </p:nvSpPr>
        <p:spPr>
          <a:xfrm>
            <a:off x="52487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1A0A552-43BB-1641-AB6F-0048CBFBC345}"/>
              </a:ext>
            </a:extLst>
          </p:cNvPr>
          <p:cNvSpPr/>
          <p:nvPr/>
        </p:nvSpPr>
        <p:spPr>
          <a:xfrm>
            <a:off x="58173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D0FBD7B2-DC1F-CD48-8B9B-F2F9FB4FA15E}"/>
              </a:ext>
            </a:extLst>
          </p:cNvPr>
          <p:cNvSpPr/>
          <p:nvPr/>
        </p:nvSpPr>
        <p:spPr>
          <a:xfrm>
            <a:off x="63860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FF361BE5-B17F-C346-A39D-C23A283BE40F}"/>
              </a:ext>
            </a:extLst>
          </p:cNvPr>
          <p:cNvSpPr/>
          <p:nvPr/>
        </p:nvSpPr>
        <p:spPr>
          <a:xfrm>
            <a:off x="69547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BCED1E05-CCFC-4F41-9328-7E885AC792AF}"/>
              </a:ext>
            </a:extLst>
          </p:cNvPr>
          <p:cNvSpPr/>
          <p:nvPr/>
        </p:nvSpPr>
        <p:spPr>
          <a:xfrm>
            <a:off x="75234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42AD78E-C47F-3D4C-8DA6-FE214718CA13}"/>
              </a:ext>
            </a:extLst>
          </p:cNvPr>
          <p:cNvSpPr/>
          <p:nvPr/>
        </p:nvSpPr>
        <p:spPr>
          <a:xfrm>
            <a:off x="80920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F9A09C23-CC32-E54F-B813-B1CF819CA560}"/>
              </a:ext>
            </a:extLst>
          </p:cNvPr>
          <p:cNvSpPr/>
          <p:nvPr/>
        </p:nvSpPr>
        <p:spPr>
          <a:xfrm>
            <a:off x="866075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E4C175AF-E48B-AF49-8487-FF1A8DBFF7D9}"/>
              </a:ext>
            </a:extLst>
          </p:cNvPr>
          <p:cNvSpPr/>
          <p:nvPr/>
        </p:nvSpPr>
        <p:spPr>
          <a:xfrm>
            <a:off x="922943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116868E5-5B9E-3049-8098-F8C2242F9A27}"/>
              </a:ext>
            </a:extLst>
          </p:cNvPr>
          <p:cNvSpPr/>
          <p:nvPr/>
        </p:nvSpPr>
        <p:spPr>
          <a:xfrm>
            <a:off x="9798107"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0371E8D6-1EB3-C84E-8A7E-2663170E0DCF}"/>
              </a:ext>
            </a:extLst>
          </p:cNvPr>
          <p:cNvSpPr/>
          <p:nvPr/>
        </p:nvSpPr>
        <p:spPr>
          <a:xfrm>
            <a:off x="10366782"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5F7AA0E-2F96-9F41-94FB-D118895BA849}"/>
              </a:ext>
            </a:extLst>
          </p:cNvPr>
          <p:cNvSpPr/>
          <p:nvPr/>
        </p:nvSpPr>
        <p:spPr>
          <a:xfrm>
            <a:off x="10935457" y="6963410"/>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1CE6DC36-FDFF-9A42-81FE-EE9ECB212D94}"/>
              </a:ext>
            </a:extLst>
          </p:cNvPr>
          <p:cNvSpPr/>
          <p:nvPr/>
        </p:nvSpPr>
        <p:spPr>
          <a:xfrm>
            <a:off x="11504126" y="6963413"/>
            <a:ext cx="554070" cy="47764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E7FABE3C-FD87-7844-A12C-391DC7CB7201}"/>
              </a:ext>
            </a:extLst>
          </p:cNvPr>
          <p:cNvSpPr/>
          <p:nvPr/>
        </p:nvSpPr>
        <p:spPr>
          <a:xfrm>
            <a:off x="1267983" y="5765483"/>
            <a:ext cx="554069" cy="41148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E95A4F-8D5C-C049-8EE8-F3305781115A}"/>
              </a:ext>
            </a:extLst>
          </p:cNvPr>
          <p:cNvPicPr>
            <a:picLocks noChangeAspect="1"/>
          </p:cNvPicPr>
          <p:nvPr/>
        </p:nvPicPr>
        <p:blipFill rotWithShape="1">
          <a:blip r:embed="rId3"/>
          <a:srcRect t="547"/>
          <a:stretch/>
        </p:blipFill>
        <p:spPr>
          <a:xfrm>
            <a:off x="2398027" y="1807874"/>
            <a:ext cx="7392769" cy="3957609"/>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72EAFB80-0AE1-194D-8D6F-1B094D8EA1C6}"/>
              </a:ext>
            </a:extLst>
          </p:cNvPr>
          <p:cNvSpPr/>
          <p:nvPr/>
        </p:nvSpPr>
        <p:spPr>
          <a:xfrm rot="18900000">
            <a:off x="7068234" y="3409770"/>
            <a:ext cx="3345788"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Spring ‘20</a:t>
            </a:r>
          </a:p>
        </p:txBody>
      </p:sp>
    </p:spTree>
    <p:extLst>
      <p:ext uri="{BB962C8B-B14F-4D97-AF65-F5344CB8AC3E}">
        <p14:creationId xmlns:p14="http://schemas.microsoft.com/office/powerpoint/2010/main" val="3004885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TAG_VCONFIG" val="PD94bWwgdmVyc2lvbj0iMS4wIiBlbmNvZGluZz0iVVRGLTgiPz4NPGNvbmZpZ3VyYXRpb24+DQk8Y29sb3JzPg0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iAgPHVpY29sb3IgbmFtZT0iYmFja2dyb3VuZCIgdmFsdWU9IjB4NzI3OTcxIi8+DQoJPC9jb2xvcnM+DQo8bGF5b3V0Pg0KPHVpc2hvdyBuYW1lPSJwcmVzZW50YXRpb250aXRsZSIgdmFsdWU9InRydWUiLz4JCQ0KICA8dWlzaG93IG5hbWU9InByZXNlbnRlcnBob3RvIiB2YWx1ZT0idHJ1ZSIvPg0KICA8dWlzaG93IG5hbWU9InByZXNlbnRlcm5hbWUiIHZhbHVlPSJ0cnVlIi8+CQkJDQogIDx1aXNob3cgbmFtZT0icHJlc2VudGVydGl0bGUiIHZhbHVlPSJ0cnVlIi8+CQkJDQogIDx1aXNob3cgbmFtZT0icHJlc2VudGVyZW1haWwiIHZhbHVlPSJ0cnVlIi8+CQkJDQogIDx1aXNob3cgbmFtZT0icHJlc2VudGVyYmlvIiB2YWx1ZT0idHJ1ZSIvPgkJCQ0KICA8dWlzaG93IG5hbWU9ImNvbXBhbnlsb2dvIiB2YWx1ZT0idHJ1ZSIvPgkJCQkNCiAgPHVpc2hvdyBuYW1lPSJzaWRlYmFyIiB2YWx1ZT0idHJ1ZSIvPgkJCQkJDQogIDx1aXNob3cgbmFtZT0ib3V0bGluZSIgdmFsdWU9InRydWUiLz4NCiAgPHVpc2hvdyBuYW1lPSJ0aHVtYm5haWwiIHZhbHVlPSJ0cnVlIi8+DQogIDx1aXNob3cgbmFtZT0ibm90ZXMiIHZhbHVlPSJ0cnVlIi8+DQogIDx1aXNob3cgbmFtZT0ic2VhcmNoIiB2YWx1ZT0idHJ1ZSIvPg0KICA8dWlzaG93IG5hbWU9ImF0dGFjaG1lbnRzIiB2YWx1ZT0idHJ1ZSIvPgkJCQkNCiAgPHVpc2hvdyBuYW1lPSJ1dGlscyIgdmFsdWU9InRydWUiLz4JCQkJCQ0KICA8dWlzaG93IG5hbWU9InZvbHVtZSIgdmFsdWU9InRydWUiLz4JCQkJCQ0KICA8dWlzaG93IG5hbWU9InBsYXliYXIiIHZhbHVlPSJ0cnVlIi8+CQkJCQkNCiAgPHVpc2hvdyBuYW1lPSJ0YWxraW5naGVhZCIgdmFsdWU9InRydWUiLz4JCQkJCQ0KICA8dWlzaG93IG5hbWU9InNpZGViYXJvbnJpZ2h0IiB2YWx1ZT0idHJ1ZSIvPgkJCQ0KICA8dWlzaG93IG5hbWU9InZpZXdjaGFuZ2UiIHZhbHVlPSJ0cnVlIi8+CQkJCQ0KICA8dWlzaG93IG5hbWU9ImFsd2F5c1NjcnVuY2giIHZhbHVlPSJmYWxzZSIvPgkJCQkNCiAgPHVpc2hvdyBuYW1lPSJpbml0aWFsZGlzcGxheW1vZGVpc25vcm1hbCIgdmFsdWU9InRydWUiLz4JDQogIDx1aXJlcGxhY2UgbmFtZT0ibG9nbyIgdmFsdWU9IiIvPg0KICA8dWlyZXBsYWNlIG5hbWU9ImJnaW1hZ2UiIHZhbHVlPSIiLz4NCiAgPHVpcmVwbGFjZSBuYW1lPSJpbml0aWFsdGFiIiB2YWx1ZT0ib3V0bGluZSIvPg0KPC9sYXlvdXQ+DQoNPC9jb25maWd1cmF0aW9uPg0N"/>
  <p:tag name="MMPROD_UIDATA" val="&lt;database version=&quot;6.0&quot;&gt;&lt;object type=&quot;1&quot; unique_id=&quot;10001&quot;&gt;&lt;property id=&quot;20141&quot; value=&quot;test&quot;/&gt;&lt;property id=&quot;20148&quot; value=&quot;5&quot;/&gt;&lt;property id=&quot;20224&quot; value=&quot;C:\Documents and Settings\jbivins\My Documents\My Adobe Presentations\test&quot;/&gt;&lt;property id=&quot;20250&quot; value=&quot;0&quot;/&gt;&lt;property id=&quot;20251&quot; value=&quot;0&quot;/&gt;&lt;property id=&quot;20259&quot; value=&quot;0&quot;/&gt;&lt;object type=&quot;8&quot; unique_id=&quot;10002&quot;&gt;&lt;/object&gt;&lt;object type=&quot;2&quot; unique_id=&quot;10003&quot;&gt;&lt;object type=&quot;3&quot; unique_id=&quot;10004&quot;&gt;&lt;property id=&quot;20148&quot; value=&quot;5&quot;/&gt;&lt;property id=&quot;20300&quot; value=&quot;Slide 1 - &amp;quot;Administrator eLearning Template&amp;quot;&quot;/&gt;&lt;property id=&quot;20303&quot; value=&quot;-1&quot;/&gt;&lt;property id=&quot;20307&quot; value=&quot;256&quot;/&gt;&lt;property id=&quot;20309&quot; value=&quot;-1&quot;/&gt;&lt;/object&gt;&lt;object type=&quot;3&quot; unique_id=&quot;10005&quot;&gt;&lt;property id=&quot;20148&quot; value=&quot;5&quot;/&gt;&lt;property id=&quot;20300&quot; value=&quot;Slide 2 - &amp;quot;Objectives&amp;quot;&quot;/&gt;&lt;property id=&quot;20303&quot; value=&quot;-1&quot;/&gt;&lt;property id=&quot;20307&quot; value=&quot;257&quot;/&gt;&lt;property id=&quot;20309&quot; value=&quot;-1&quot;/&gt;&lt;/object&gt;&lt;object type=&quot;3&quot; unique_id=&quot;10054&quot;&gt;&lt;property id=&quot;20148&quot; value=&quot;5&quot;/&gt;&lt;property id=&quot;20300&quot; value=&quot;Slide 3 - &amp;quot;Agenda&amp;quot;&quot;/&gt;&lt;property id=&quot;20303&quot; value=&quot;-1&quot;/&gt;&lt;property id=&quot;20307&quot; value=&quot;258&quot;/&gt;&lt;property id=&quot;20309&quot; value=&quot;-1&quot;/&gt;&lt;/object&gt;&lt;object type=&quot;3&quot; unique_id=&quot;10055&quot;&gt;&lt;property id=&quot;20148&quot; value=&quot;5&quot;/&gt;&lt;property id=&quot;20300&quot; value=&quot;Slide 4 - &amp;quot;Exercise&amp;quot;&quot;/&gt;&lt;property id=&quot;20303&quot; value=&quot;-1&quot;/&gt;&lt;property id=&quot;20307&quot; value=&quot;259&quot;/&gt;&lt;property id=&quot;20309&quot; value=&quot;-1&quot;/&gt;&lt;/object&gt;&lt;object type=&quot;3&quot; unique_id=&quot;10146&quot;&gt;&lt;property id=&quot;20148&quot; value=&quot;5&quot;/&gt;&lt;property id=&quot;20300&quot; value=&quot;Slide 6 - &amp;quot;Sample Screen&amp;quot;&quot;/&gt;&lt;property id=&quot;20303&quot; value=&quot;-1&quot;/&gt;&lt;property id=&quot;20307&quot; value=&quot;260&quot;/&gt;&lt;/object&gt;&lt;object type=&quot;3&quot; unique_id=&quot;10195&quot;&gt;&lt;property id=&quot;20148&quot; value=&quot;5&quot;/&gt;&lt;property id=&quot;20300&quot; value=&quot;Slide 5 - &amp;quot;Standard Text Page&amp;quot;&quot;/&gt;&lt;property id=&quot;20303&quot; value=&quot;-1&quot;/&gt;&lt;property id=&quot;20307&quot; value=&quot;261&quot;/&gt;&lt;/object&gt;&lt;object type=&quot;3&quot; unique_id=&quot;23636&quot;&gt;&lt;property id=&quot;20148&quot; value=&quot;5&quot;/&gt;&lt;property id=&quot;20300&quot; value=&quot;Slide 7 - &amp;quot;Sample Table&amp;quot;&quot;/&gt;&lt;property id=&quot;20307&quot; value=&quot;262&quot;/&gt;&lt;/object&gt;&lt;object type=&quot;3&quot; unique_id=&quot;23637&quot;&gt;&lt;property id=&quot;20148&quot; value=&quot;5&quot;/&gt;&lt;property id=&quot;20300&quot; value=&quot;Slide 8 - &amp;quot;Sample Code&amp;quot;&quot;/&gt;&lt;property id=&quot;20307&quot; value=&quot;263&quot;/&gt;&lt;/object&gt;&lt;/object&gt;&lt;object type=&quot;4&quot; unique_id=&quot;10110&quot;&gt;&lt;/object&gt;&lt;/object&gt;&lt;/database&gt;"/>
  <p:tag name="ARTICULATE_PRESENTATION_ID" val="5180"/>
  <p:tag name="ARTICULATE_PROJECT_CHECK" val="0"/>
  <p:tag name="PRESENTATION_PLAYLIST_COUNT" val="0"/>
  <p:tag name="PRESENTATION_PRESENTER_SLIDE_LEVEL" val="0"/>
  <p:tag name="PRESENTER_PREVIEW_MODE_REFRESH" val="0"/>
  <p:tag name="ARTICULATE_LOGO" val="Salesforce Cloud + Bug Logo for eLearning.jpg"/>
  <p:tag name="ARTICULATE_PRESENTER_GUID" val="-1"/>
  <p:tag name="ARTICULATE_LMS" val="0"/>
  <p:tag name="LAUNCHINNEWWINDOW" val="0"/>
  <p:tag name="LASTPUBLISHED" val="C:\Documents and Settings\jgoldie\My Documents\My Articulate Projects\eLearning Template 3\player.html"/>
  <p:tag name="ARTICULATE_TEMPLATE_GUID" val="1a000000-6000-0000-b000-000000000001"/>
  <p:tag name="ARTICULATE_TEMPLATE" val="Corporate Communications"/>
  <p:tag name="PLAYERLOGOHEIGHT" val="221"/>
  <p:tag name="PLAYERLOGOWIDTH" val="260"/>
  <p:tag name="PRESENTER_PREVIEW_START" val="1"/>
  <p:tag name="PRESENTER_PREVIEW_END" val="51"/>
  <p:tag name="PRESENTER_PREVIEW_MODE" val="0"/>
  <p:tag name="ARTICULATE_META_COURSE_VERSION_SET" val="True"/>
  <p:tag name="ARTICULATE_META_NAME_SET" val="True"/>
  <p:tag name="ARTICULATE_REFERENCE_ID" val="1a9808e1-1406-4f9c-9b93-139d82334872"/>
  <p:tag name="ARTICULATE_REFERENCE_COUNT" val="0"/>
  <p:tag name="ARTICULATE_PLAYER_GLOSSARY_XML" val="&lt;?xml version=&quot;1.0&quot; encoding=&quot;utf-16&quot;?&gt;&lt;glossary xmlns:xsi=&quot;http://www.w3.org/2001/XMLSchema-instance&quot; xmlns:xsd=&quot;http://www.w3.org/2001/XMLSchema&quot;&gt;&lt;terms /&gt;&lt;/glossary&gt;"/>
  <p:tag name="ARTICULATE_PRESENTER_VERSION" val="7"/>
  <p:tag name="ARTICULATE_USED_PAGE_ORIENTATION" val="1"/>
  <p:tag name="ARTICULATE_USED_PAGE_SIZE" val="7"/>
  <p:tag name="TAG_BACKING_FORM_KEY" val="988534-c:\users\jgoldie\google drive\projects\16x9 template\template - salesforce university learning (v2.1).pptx"/>
  <p:tag name="ARTICULATE_SLIDE_THUMBNAIL_REFRESH" val="1"/>
  <p:tag name="ARTICULATE_PROJECT_OPEN" val="0"/>
  <p:tag name="ARTICULATE_SLIDE_COUNT" val="6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Basic Page Layouts">
  <a:themeElements>
    <a:clrScheme name="Custom 3">
      <a:dk1>
        <a:srgbClr val="262626"/>
      </a:dk1>
      <a:lt1>
        <a:srgbClr val="FFFFFF"/>
      </a:lt1>
      <a:dk2>
        <a:srgbClr val="032D60"/>
      </a:dk2>
      <a:lt2>
        <a:srgbClr val="F4F2F1"/>
      </a:lt2>
      <a:accent1>
        <a:srgbClr val="00A0DF"/>
      </a:accent1>
      <a:accent2>
        <a:srgbClr val="9A8F86"/>
      </a:accent2>
      <a:accent3>
        <a:srgbClr val="00847C"/>
      </a:accent3>
      <a:accent4>
        <a:srgbClr val="7F2442"/>
      </a:accent4>
      <a:accent5>
        <a:srgbClr val="EE7601"/>
      </a:accent5>
      <a:accent6>
        <a:srgbClr val="F1C300"/>
      </a:accent6>
      <a:hlink>
        <a:srgbClr val="00A1E0"/>
      </a:hlink>
      <a:folHlink>
        <a:srgbClr val="53CEFF"/>
      </a:folHlink>
    </a:clrScheme>
    <a:fontScheme name="Salesforce Sans">
      <a:majorFont>
        <a:latin typeface="Salesforce Sans"/>
        <a:ea typeface=""/>
        <a:cs typeface=""/>
      </a:majorFont>
      <a:minorFont>
        <a:latin typeface="Salesfor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chemeClr val="tx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12700" cap="flat" cmpd="sng" algn="ctr">
          <a:solidFill>
            <a:schemeClr val="tx2"/>
          </a:solidFill>
          <a:prstDash val="solid"/>
          <a:round/>
          <a:headEnd type="none" w="med" len="med"/>
          <a:tailEnd type="none" w="med" len="med"/>
        </a:ln>
        <a:effectLst/>
      </a:spPr>
      <a:bodyPr/>
      <a:lstStyle/>
    </a:lnDef>
    <a:txDef>
      <a:spPr>
        <a:noFill/>
        <a:ln>
          <a:noFill/>
        </a:ln>
      </a:spPr>
      <a:bodyPr wrap="square" rtlCol="0">
        <a:spAutoFit/>
      </a:bodyPr>
      <a:lstStyle>
        <a:defPPr algn="l">
          <a:defRPr b="1" dirty="0">
            <a:solidFill>
              <a:schemeClr val="bg1"/>
            </a:solidFill>
            <a:latin typeface="Salesforce Sans" panose="020B0505020202020203" pitchFamily="34" charset="0"/>
            <a:cs typeface="Arial"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 ILT PPT 201710" id="{B35F5DAA-736F-B641-9392-C907E5CC6BE9}" vid="{AE1021B0-8099-8F4D-8FB6-804C7FA9501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Custom 2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151459</TotalTime>
  <Words>2364</Words>
  <Application>Microsoft Macintosh PowerPoint</Application>
  <PresentationFormat>Custom</PresentationFormat>
  <Paragraphs>373</Paragraphs>
  <Slides>42</Slides>
  <Notes>15</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42</vt:i4>
      </vt:variant>
    </vt:vector>
  </HeadingPairs>
  <TitlesOfParts>
    <vt:vector size="55" baseType="lpstr">
      <vt:lpstr>ＭＳ Ｐゴシック</vt:lpstr>
      <vt:lpstr>Arial</vt:lpstr>
      <vt:lpstr>Calibri</vt:lpstr>
      <vt:lpstr>Calibri Light</vt:lpstr>
      <vt:lpstr>Courier New</vt:lpstr>
      <vt:lpstr>Myriad Pro</vt:lpstr>
      <vt:lpstr>Salesforce Sans</vt:lpstr>
      <vt:lpstr>Salesforce Sans Light</vt:lpstr>
      <vt:lpstr>Times New Roman</vt:lpstr>
      <vt:lpstr>Wingdings</vt:lpstr>
      <vt:lpstr>1_Basic Page Layouts</vt:lpstr>
      <vt:lpstr>1_Custom Design</vt:lpstr>
      <vt:lpstr>Custom Design</vt:lpstr>
      <vt:lpstr>Order Of Execution, Apex Transactions, and Governor Limits</vt:lpstr>
      <vt:lpstr>PowerPoint Presentation</vt:lpstr>
      <vt:lpstr>PowerPoint Presentation</vt:lpstr>
      <vt:lpstr>PowerPoint Presentation</vt:lpstr>
      <vt:lpstr>PowerPoint Presentation</vt:lpstr>
      <vt:lpstr> Order Of Execution</vt:lpstr>
      <vt:lpstr>Order Of Execution: #1 Initialize</vt:lpstr>
      <vt:lpstr>Order Of Execution: #2 Load</vt:lpstr>
      <vt:lpstr>Order Of Execution: #3 Flows</vt:lpstr>
      <vt:lpstr>Order Of Execution: #4 Before Triggers</vt:lpstr>
      <vt:lpstr>Order Of Execution: #5 Validation</vt:lpstr>
      <vt:lpstr>Order Of Execution: #6 Duplicates</vt:lpstr>
      <vt:lpstr>Order Of Execution: #7 Save</vt:lpstr>
      <vt:lpstr>Order Of Execution: #8 After Triggers</vt:lpstr>
      <vt:lpstr>Order Of Execution: #9 Assignment</vt:lpstr>
      <vt:lpstr>Order Of Execution: #10 Auto-Response</vt:lpstr>
      <vt:lpstr>Order Of Execution: #11 Workflows</vt:lpstr>
      <vt:lpstr>Order Of Execution: #12 Field Updates</vt:lpstr>
      <vt:lpstr>Order Of Execution: #13 Triggers</vt:lpstr>
      <vt:lpstr>Order Of Execution: #14 Processes</vt:lpstr>
      <vt:lpstr>Order Of Execution: #15 Escalation</vt:lpstr>
      <vt:lpstr>Order Of Execution: #16 Entitlements</vt:lpstr>
      <vt:lpstr>Order Of Execution: #17 Parent</vt:lpstr>
      <vt:lpstr>Order Of Execution: #18 Grand-Parent</vt:lpstr>
      <vt:lpstr>Order Of Execution: #19 Sharing</vt:lpstr>
      <vt:lpstr>Order Of Execution: #20 Commit</vt:lpstr>
      <vt:lpstr>Order Of Execution: #21 Post-Commit</vt:lpstr>
      <vt:lpstr>A Picture Is Worth 1000 Words </vt:lpstr>
      <vt:lpstr>PowerPoint Presentation</vt:lpstr>
      <vt:lpstr>Update Triggers Firing Multiple Times?</vt:lpstr>
      <vt:lpstr>Re-evaluate Workflows</vt:lpstr>
      <vt:lpstr>Recursive Processes Field Updates</vt:lpstr>
      <vt:lpstr>Save Order Of Execution With Field Updates</vt:lpstr>
      <vt:lpstr>PowerPoint Presentation</vt:lpstr>
      <vt:lpstr>PowerPoint Presentation</vt:lpstr>
      <vt:lpstr>What’s An Apex Transaction?</vt:lpstr>
      <vt:lpstr>PowerPoint Presentation</vt:lpstr>
      <vt:lpstr>PowerPoint Presentation</vt:lpstr>
      <vt:lpstr>Why Is This So Important?</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3992</cp:revision>
  <cp:lastPrinted>2020-03-22T13:45:07Z</cp:lastPrinted>
  <dcterms:created xsi:type="dcterms:W3CDTF">2018-02-13T11:25:03Z</dcterms:created>
  <dcterms:modified xsi:type="dcterms:W3CDTF">2020-04-26T14:02:36Z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Standard Template</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751BADB1-AF9C-42F6-9452-3E823513D9C3</vt:lpwstr>
  </property>
  <property fmtid="{D5CDD505-2E9C-101B-9397-08002B2CF9AE}" pid="6" name="ArticulateProjectFull">
    <vt:lpwstr>C:\Users\jgoldie\Google Drive\Team Trailhead\Final File Structure\Creative\Templates\Instructor Led Training\PowerPoint\2017 - 09 - Template Revamp\Template Revamp v4.ppta</vt:lpwstr>
  </property>
</Properties>
</file>